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6"/>
  </p:notesMasterIdLst>
  <p:handoutMasterIdLst>
    <p:handoutMasterId r:id="rId47"/>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2" r:id="rId33"/>
    <p:sldId id="294" r:id="rId34"/>
    <p:sldId id="295" r:id="rId35"/>
    <p:sldId id="291" r:id="rId36"/>
    <p:sldId id="293" r:id="rId37"/>
    <p:sldId id="298" r:id="rId38"/>
    <p:sldId id="296" r:id="rId39"/>
    <p:sldId id="299" r:id="rId40"/>
    <p:sldId id="297" r:id="rId41"/>
    <p:sldId id="301" r:id="rId42"/>
    <p:sldId id="281" r:id="rId43"/>
    <p:sldId id="290"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66CCFF"/>
    <a:srgbClr val="1318ED"/>
    <a:srgbClr val="FFFF99"/>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31/03/2020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31/03/2020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43</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31/03/2020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31/03/2020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31/03/2020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31/03/2020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31/03/2020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31/03/2020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31/03/2020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4595516" y="5375210"/>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4651389" y="5301208"/>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smtClean="0"/>
              <a:t>sensor</a:t>
            </a:r>
            <a:r>
              <a:rPr lang="it-IT" dirty="0" smtClean="0"/>
              <a:t>/</a:t>
            </a:r>
            <a:r>
              <a:rPr lang="it-IT" dirty="0" err="1" smtClean="0"/>
              <a:t>collision</a:t>
            </a:r>
            <a:r>
              <a:rPr lang="it-IT" dirty="0" smtClean="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smtClean="0"/>
              <a:t>c</a:t>
            </a:r>
            <a:r>
              <a:rPr lang="it-IT" dirty="0" err="1" smtClean="0"/>
              <a:t>ollision</a:t>
            </a:r>
            <a:r>
              <a:rPr lang="it-IT" dirty="0" err="1"/>
              <a:t>E</a:t>
            </a:r>
            <a:r>
              <a:rPr lang="it-IT" dirty="0" err="1" smtClean="0"/>
              <a:t>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3006310" y="2839209"/>
            <a:ext cx="588623" cy="369332"/>
          </a:xfrm>
          <a:prstGeom prst="rect">
            <a:avLst/>
          </a:prstGeom>
        </p:spPr>
        <p:txBody>
          <a:bodyPr wrap="none">
            <a:spAutoFit/>
          </a:bodyPr>
          <a:lstStyle/>
          <a:p>
            <a:r>
              <a:rPr lang="it-IT" dirty="0" err="1" smtClean="0"/>
              <a:t>mqtt</a:t>
            </a:r>
            <a:endParaRPr lang="en-GB" dirty="0" smtClean="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p:nvPr/>
        </p:nvCxnSpPr>
        <p:spPr>
          <a:xfrm rot="10800000" flipV="1">
            <a:off x="2392651" y="2147855"/>
            <a:ext cx="2410928" cy="513085"/>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endCxn id="132" idx="1"/>
          </p:cNvCxnSpPr>
          <p:nvPr/>
        </p:nvCxnSpPr>
        <p:spPr>
          <a:xfrm flipV="1">
            <a:off x="3017761" y="2179987"/>
            <a:ext cx="2245805" cy="338346"/>
          </a:xfrm>
          <a:prstGeom prst="bentConnector2">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4148196" y="2545386"/>
            <a:ext cx="777521" cy="369332"/>
          </a:xfrm>
          <a:prstGeom prst="rect">
            <a:avLst/>
          </a:prstGeom>
        </p:spPr>
        <p:txBody>
          <a:bodyPr wrap="none">
            <a:spAutoFit/>
          </a:bodyPr>
          <a:lstStyle/>
          <a:p>
            <a:r>
              <a:rPr lang="en-GB" dirty="0" smtClean="0"/>
              <a:t>publish</a:t>
            </a:r>
            <a:endParaRPr lang="en-GB" dirty="0"/>
          </a:p>
        </p:txBody>
      </p:sp>
      <p:cxnSp>
        <p:nvCxnSpPr>
          <p:cNvPr id="27" name="Connettore 4 26"/>
          <p:cNvCxnSpPr>
            <a:stCxn id="51" idx="17"/>
            <a:endCxn id="132" idx="0"/>
          </p:cNvCxnSpPr>
          <p:nvPr/>
        </p:nvCxnSpPr>
        <p:spPr>
          <a:xfrm flipH="1" flipV="1">
            <a:off x="5448931" y="1809257"/>
            <a:ext cx="437638" cy="1041218"/>
          </a:xfrm>
          <a:prstGeom prst="bentConnector3">
            <a:avLst>
              <a:gd name="adj1" fmla="val 6034"/>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719515" y="1857628"/>
            <a:ext cx="1064522" cy="369332"/>
          </a:xfrm>
          <a:prstGeom prst="rect">
            <a:avLst/>
          </a:prstGeom>
        </p:spPr>
        <p:txBody>
          <a:bodyPr wrap="none">
            <a:spAutoFit/>
          </a:bodyPr>
          <a:lstStyle/>
          <a:p>
            <a:r>
              <a:rPr lang="en-GB" dirty="0" smtClean="0"/>
              <a:t>subscribed</a:t>
            </a:r>
            <a:endParaRPr lang="en-GB" dirty="0"/>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smtClean="0"/>
              <a:t>Ref to the owner</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291092" y="1509657"/>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smtClean="0"/>
              <a:t>ANatali</a:t>
            </a:r>
            <a:r>
              <a:rPr lang="it-IT" dirty="0" smtClean="0"/>
              <a:t>  - DISI - ISSM2020  </a:t>
            </a:r>
            <a:r>
              <a:rPr lang="it-IT" dirty="0" err="1" smtClean="0"/>
              <a:t>Univeristy</a:t>
            </a:r>
            <a:r>
              <a:rPr lang="it-IT" dirty="0" smtClean="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73778"/>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smtClean="0"/>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72662"/>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init</a:t>
            </a:r>
            <a:endParaRPr lang="en-GB" sz="14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waitcmd</a:t>
            </a:r>
            <a:endParaRPr lang="en-GB" sz="14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54960" cy="369332"/>
          </a:xfrm>
          <a:prstGeom prst="rect">
            <a:avLst/>
          </a:prstGeom>
        </p:spPr>
        <p:txBody>
          <a:bodyPr wrap="none">
            <a:spAutoFit/>
          </a:bodyPr>
          <a:lstStyle/>
          <a:p>
            <a:r>
              <a:rPr lang="en-GB" b="1" dirty="0" smtClean="0">
                <a:solidFill>
                  <a:srgbClr val="00B0F0"/>
                </a:solidFill>
              </a:rPr>
              <a:t>end</a:t>
            </a:r>
            <a:endParaRPr lang="en-GB" b="1" dirty="0">
              <a:solidFill>
                <a:srgbClr val="00B0F0"/>
              </a:solidFill>
            </a:endParaRP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execcmd</a:t>
            </a:r>
            <a:endParaRPr lang="en-GB"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609462" cy="369332"/>
          </a:xfrm>
          <a:prstGeom prst="rect">
            <a:avLst/>
          </a:prstGeom>
        </p:spPr>
        <p:txBody>
          <a:bodyPr wrap="none">
            <a:spAutoFit/>
          </a:bodyPr>
          <a:lstStyle/>
          <a:p>
            <a:r>
              <a:rPr lang="en-GB" b="1" dirty="0" err="1" smtClean="0">
                <a:solidFill>
                  <a:srgbClr val="00B0F0"/>
                </a:solidFill>
              </a:rPr>
              <a:t>cmd</a:t>
            </a:r>
            <a:endParaRPr lang="en-GB"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handlesensor</a:t>
            </a:r>
            <a:endParaRPr lang="en-GB" sz="14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811441" cy="369332"/>
          </a:xfrm>
          <a:prstGeom prst="rect">
            <a:avLst/>
          </a:prstGeom>
        </p:spPr>
        <p:txBody>
          <a:bodyPr wrap="none">
            <a:spAutoFit/>
          </a:bodyPr>
          <a:lstStyle/>
          <a:p>
            <a:r>
              <a:rPr lang="en-GB" b="1" dirty="0" smtClean="0">
                <a:solidFill>
                  <a:srgbClr val="00B0F0"/>
                </a:solidFill>
              </a:rPr>
              <a:t>sensor</a:t>
            </a:r>
            <a:endParaRPr lang="en-GB" b="1" dirty="0">
              <a:solidFill>
                <a:srgbClr val="00B0F0"/>
              </a:solidFill>
            </a:endParaRP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45" name="Connettore 4 44"/>
          <p:cNvCxnSpPr>
            <a:stCxn id="132" idx="2"/>
          </p:cNvCxnSpPr>
          <p:nvPr/>
        </p:nvCxnSpPr>
        <p:spPr>
          <a:xfrm rot="5400000">
            <a:off x="3090746" y="306468"/>
            <a:ext cx="582196" cy="2656626"/>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33143" y="1254759"/>
            <a:ext cx="518997"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8" idx="3"/>
            <a:endCxn id="132" idx="3"/>
          </p:cNvCxnSpPr>
          <p:nvPr/>
        </p:nvCxnSpPr>
        <p:spPr>
          <a:xfrm flipV="1">
            <a:off x="2957718" y="972953"/>
            <a:ext cx="1567074" cy="709075"/>
          </a:xfrm>
          <a:prstGeom prst="bentConnector3">
            <a:avLst>
              <a:gd name="adj1" fmla="val 50000"/>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99393" y="677542"/>
            <a:ext cx="777521" cy="369332"/>
          </a:xfrm>
          <a:prstGeom prst="rect">
            <a:avLst/>
          </a:prstGeom>
        </p:spPr>
        <p:txBody>
          <a:bodyPr wrap="none">
            <a:spAutoFit/>
          </a:bodyPr>
          <a:lstStyle/>
          <a:p>
            <a:r>
              <a:rPr lang="en-GB" dirty="0" smtClean="0"/>
              <a:t>publish</a:t>
            </a:r>
            <a:endParaRPr lang="en-GB" dirty="0"/>
          </a:p>
        </p:txBody>
      </p:sp>
      <p:cxnSp>
        <p:nvCxnSpPr>
          <p:cNvPr id="27" name="Connettore 4 26"/>
          <p:cNvCxnSpPr>
            <a:stCxn id="51" idx="17"/>
            <a:endCxn id="57" idx="2"/>
          </p:cNvCxnSpPr>
          <p:nvPr/>
        </p:nvCxnSpPr>
        <p:spPr>
          <a:xfrm flipH="1" flipV="1">
            <a:off x="5101331" y="669226"/>
            <a:ext cx="725195" cy="1344945"/>
          </a:xfrm>
          <a:prstGeom prst="bentConnector4">
            <a:avLst>
              <a:gd name="adj1" fmla="val -31523"/>
              <a:gd name="adj2" fmla="val 51759"/>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4136031" y="1497362"/>
            <a:ext cx="1064522" cy="369332"/>
          </a:xfrm>
          <a:prstGeom prst="rect">
            <a:avLst/>
          </a:prstGeom>
        </p:spPr>
        <p:txBody>
          <a:bodyPr wrap="none">
            <a:spAutoFit/>
          </a:bodyPr>
          <a:lstStyle/>
          <a:p>
            <a:r>
              <a:rPr lang="en-GB" dirty="0" smtClean="0"/>
              <a:t>subscribed</a:t>
            </a:r>
            <a:endParaRPr lang="en-GB" dirty="0"/>
          </a:p>
        </p:txBody>
      </p:sp>
      <p:sp>
        <p:nvSpPr>
          <p:cNvPr id="73" name="Rettangolo 72"/>
          <p:cNvSpPr/>
          <p:nvPr/>
        </p:nvSpPr>
        <p:spPr>
          <a:xfrm>
            <a:off x="3863605" y="1887996"/>
            <a:ext cx="1226618" cy="369332"/>
          </a:xfrm>
          <a:prstGeom prst="rect">
            <a:avLst/>
          </a:prstGeom>
        </p:spPr>
        <p:txBody>
          <a:bodyPr wrap="none">
            <a:spAutoFit/>
          </a:bodyPr>
          <a:lstStyle/>
          <a:p>
            <a:r>
              <a:rPr lang="it-IT" dirty="0" smtClean="0"/>
              <a:t>w | s | h …</a:t>
            </a:r>
          </a:p>
        </p:txBody>
      </p:sp>
      <p:sp>
        <p:nvSpPr>
          <p:cNvPr id="57" name="Rettangolo 56"/>
          <p:cNvSpPr/>
          <p:nvPr/>
        </p:nvSpPr>
        <p:spPr>
          <a:xfrm>
            <a:off x="4041585" y="361449"/>
            <a:ext cx="2119491" cy="307777"/>
          </a:xfrm>
          <a:prstGeom prst="rect">
            <a:avLst/>
          </a:prstGeom>
          <a:solidFill>
            <a:srgbClr val="FFFF00"/>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76347" y="760458"/>
            <a:ext cx="901344"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smtClean="0"/>
              <a:t>Ref to the owner</a:t>
            </a:r>
            <a:endParaRPr lang="en-GB" dirty="0"/>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00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smtClean="0"/>
              <a:t>p</a:t>
            </a:r>
            <a:r>
              <a:rPr lang="en-GB" dirty="0" smtClean="0"/>
              <a:t>ublish </a:t>
            </a:r>
            <a:r>
              <a:rPr lang="en-GB" dirty="0" err="1" smtClean="0"/>
              <a:t>cmd</a:t>
            </a:r>
            <a:r>
              <a:rPr lang="en-GB" dirty="0" smtClean="0"/>
              <a:t> dispatch</a:t>
            </a:r>
            <a:endParaRPr lang="en-GB" dirty="0"/>
          </a:p>
        </p:txBody>
      </p:sp>
      <p:sp>
        <p:nvSpPr>
          <p:cNvPr id="32" name="Rettangolo 31"/>
          <p:cNvSpPr/>
          <p:nvPr/>
        </p:nvSpPr>
        <p:spPr>
          <a:xfrm>
            <a:off x="4816668" y="2442695"/>
            <a:ext cx="1958870" cy="369332"/>
          </a:xfrm>
          <a:prstGeom prst="rect">
            <a:avLst/>
          </a:prstGeom>
        </p:spPr>
        <p:txBody>
          <a:bodyPr wrap="none">
            <a:spAutoFit/>
          </a:bodyPr>
          <a:lstStyle/>
          <a:p>
            <a:r>
              <a:rPr lang="en-GB" dirty="0" smtClean="0"/>
              <a:t>p</a:t>
            </a:r>
            <a:r>
              <a:rPr lang="en-GB" dirty="0" smtClean="0"/>
              <a:t>ublish  sensor event </a:t>
            </a:r>
            <a:endParaRPr lang="en-GB" dirty="0"/>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smtClean="0"/>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817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smtClean="0"/>
              <a:t>Attivare </a:t>
            </a:r>
            <a:r>
              <a:rPr lang="it-IT" sz="3200" dirty="0" err="1" smtClean="0"/>
              <a:t>sensorObserver</a:t>
            </a:r>
            <a:endParaRPr lang="it-IT" sz="3200" dirty="0"/>
          </a:p>
          <a:p>
            <a:pPr marL="742950" indent="-742950">
              <a:buAutoNum type="arabicParenR"/>
            </a:pPr>
            <a:r>
              <a:rPr lang="it-IT" sz="3200" dirty="0" smtClean="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a:t>
            </a:r>
            <a:r>
              <a:rPr lang="it-IT" sz="3200" dirty="0" smtClean="0"/>
              <a:t>  lasciandolo in</a:t>
            </a:r>
            <a:r>
              <a:rPr lang="en-GB" sz="3200" dirty="0" smtClean="0"/>
              <a:t> </a:t>
            </a:r>
            <a:r>
              <a:rPr lang="en-GB" sz="3200" dirty="0" err="1" smtClean="0"/>
              <a:t>attesa</a:t>
            </a:r>
            <a:r>
              <a:rPr lang="en-GB" sz="3200" dirty="0" smtClean="0"/>
              <a:t> di </a:t>
            </a:r>
            <a:r>
              <a:rPr lang="en-GB" sz="3200" dirty="0" err="1" smtClean="0"/>
              <a:t>cmd</a:t>
            </a:r>
            <a:endParaRPr lang="en-GB" sz="3200" dirty="0" smtClean="0"/>
          </a:p>
          <a:p>
            <a:pPr marL="742950" indent="-742950">
              <a:buAutoNum type="arabicParenR"/>
            </a:pPr>
            <a:r>
              <a:rPr lang="it-IT" sz="3200" dirty="0" smtClean="0"/>
              <a:t>Attivare console/ConsoleGui.java</a:t>
            </a:r>
            <a:endParaRPr lang="en-GB" sz="3200" dirty="0" smtClean="0"/>
          </a:p>
          <a:p>
            <a:pPr marL="742950" indent="-742950">
              <a:buAutoNum type="arabicParenR"/>
            </a:pPr>
            <a:r>
              <a:rPr lang="it-IT" sz="3200" dirty="0" smtClean="0"/>
              <a:t>Verificare che </a:t>
            </a:r>
            <a:r>
              <a:rPr lang="it-IT" sz="3200" dirty="0" err="1" smtClean="0"/>
              <a:t>sensorObserver</a:t>
            </a:r>
            <a:r>
              <a:rPr lang="it-IT" sz="3200" dirty="0" smtClean="0"/>
              <a:t> riceve gli eventi Emessi da </a:t>
            </a:r>
            <a:r>
              <a:rPr lang="it-IT" sz="3200" dirty="0" err="1"/>
              <a:t>basicrobot</a:t>
            </a:r>
            <a:r>
              <a:rPr lang="it-IT" sz="3200" dirty="0"/>
              <a:t> </a:t>
            </a:r>
            <a:r>
              <a:rPr lang="it-IT" sz="3200" dirty="0" smtClean="0"/>
              <a:t> quando urta</a:t>
            </a:r>
          </a:p>
          <a:p>
            <a:r>
              <a:rPr lang="it-IT" sz="3200" dirty="0" smtClean="0"/>
              <a:t>Attivare </a:t>
            </a:r>
            <a:r>
              <a:rPr lang="it-IT" sz="3200" dirty="0" err="1" smtClean="0"/>
              <a:t>stepper</a:t>
            </a:r>
            <a:endParaRPr lang="it-IT" sz="3200" dirty="0" smtClean="0"/>
          </a:p>
          <a:p>
            <a:endParaRPr lang="it-IT" sz="3200" dirty="0" smtClean="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26978</TotalTime>
  <Words>1956</Words>
  <Application>Microsoft Office PowerPoint</Application>
  <PresentationFormat>Presentazione su schermo (4:3)</PresentationFormat>
  <Paragraphs>597</Paragraphs>
  <Slides>44</Slides>
  <Notes>2</Notes>
  <HiddenSlides>0</HiddenSlides>
  <MMClips>0</MMClips>
  <ScaleCrop>false</ScaleCrop>
  <HeadingPairs>
    <vt:vector size="4" baseType="variant">
      <vt:variant>
        <vt:lpstr>Tema</vt:lpstr>
      </vt:variant>
      <vt:variant>
        <vt:i4>1</vt:i4>
      </vt:variant>
      <vt:variant>
        <vt:lpstr>Titoli diapositive</vt:lpstr>
      </vt:variant>
      <vt:variant>
        <vt:i4>44</vt:i4>
      </vt:variant>
    </vt:vector>
  </HeadingPairs>
  <TitlesOfParts>
    <vt:vector size="45"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209</cp:revision>
  <dcterms:created xsi:type="dcterms:W3CDTF">2020-02-19T17:19:21Z</dcterms:created>
  <dcterms:modified xsi:type="dcterms:W3CDTF">2020-04-02T08:20:55Z</dcterms:modified>
</cp:coreProperties>
</file>