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handoutMasterIdLst>
    <p:handoutMasterId r:id="rId39"/>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1" r:id="rId34"/>
    <p:sldId id="293" r:id="rId35"/>
    <p:sldId id="281"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36</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384679" y="444643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endParaRPr lang="en-GB" dirty="0"/>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endParaRPr lang="en-GB" dirty="0"/>
          </a:p>
        </p:txBody>
      </p:sp>
      <p:sp>
        <p:nvSpPr>
          <p:cNvPr id="39" name="Ovale 38"/>
          <p:cNvSpPr/>
          <p:nvPr/>
        </p:nvSpPr>
        <p:spPr>
          <a:xfrm>
            <a:off x="670727" y="447026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26711" y="470495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390807" y="477888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84416" y="433867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1977272" y="445484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890742" y="404334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3982279"/>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59224" y="306604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602005" y="533435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30931" y="477046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591430" y="442496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449457" y="3476242"/>
            <a:ext cx="1226618" cy="369332"/>
          </a:xfrm>
          <a:prstGeom prst="rect">
            <a:avLst/>
          </a:prstGeom>
        </p:spPr>
        <p:txBody>
          <a:bodyPr wrap="none">
            <a:spAutoFit/>
          </a:bodyPr>
          <a:lstStyle/>
          <a:p>
            <a:r>
              <a:rPr lang="it-IT" dirty="0" smtClean="0"/>
              <a:t>w | s | h …</a:t>
            </a:r>
          </a:p>
        </p:txBody>
      </p:sp>
      <p:cxnSp>
        <p:nvCxnSpPr>
          <p:cNvPr id="50" name="Connettore 4 49"/>
          <p:cNvCxnSpPr>
            <a:stCxn id="35" idx="6"/>
            <a:endCxn id="19" idx="0"/>
          </p:cNvCxnSpPr>
          <p:nvPr/>
        </p:nvCxnSpPr>
        <p:spPr>
          <a:xfrm flipH="1" flipV="1">
            <a:off x="4953719" y="3474246"/>
            <a:ext cx="2249566" cy="1235938"/>
          </a:xfrm>
          <a:prstGeom prst="bentConnector4">
            <a:avLst>
              <a:gd name="adj1" fmla="val -10162"/>
              <a:gd name="adj2" fmla="val 118496"/>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87963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5"/>
            <a:endCxn id="19" idx="1"/>
          </p:cNvCxnSpPr>
          <p:nvPr/>
        </p:nvCxnSpPr>
        <p:spPr>
          <a:xfrm rot="16200000" flipH="1">
            <a:off x="3478716" y="2245936"/>
            <a:ext cx="1386316" cy="1282255"/>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20669</TotalTime>
  <Words>1689</Words>
  <Application>Microsoft Office PowerPoint</Application>
  <PresentationFormat>Presentazione su schermo (4:3)</PresentationFormat>
  <Paragraphs>462</Paragraphs>
  <Slides>36</Slides>
  <Notes>2</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174</cp:revision>
  <dcterms:created xsi:type="dcterms:W3CDTF">2020-02-19T17:19:21Z</dcterms:created>
  <dcterms:modified xsi:type="dcterms:W3CDTF">2020-03-26T11:38:16Z</dcterms:modified>
</cp:coreProperties>
</file>