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86" d="100"/>
          <a:sy n="86" d="100"/>
        </p:scale>
        <p:origin x="1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F9DB-9467-7C4A-819E-003807A18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A85B3-B899-F540-B228-13CF77330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3CE25-941C-C340-B7CA-084C55CC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653E-0204-9242-9877-2F72726E40E4}" type="datetimeFigureOut">
              <a:rPr lang="it-IT" smtClean="0"/>
              <a:t>26/03/20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EB81E-EA85-6D40-9E98-E2F3FA4D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DC7DF-AB73-2A46-9712-C7F20572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A9DF-60A5-7F4C-AEE1-D38919F6F1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52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6A0A-8FE6-EC49-9FEF-04C494B5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587F2-A49D-EB49-95D6-3BB06285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69A78-84D6-9D48-A8F6-0BD02B81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653E-0204-9242-9877-2F72726E40E4}" type="datetimeFigureOut">
              <a:rPr lang="it-IT" smtClean="0"/>
              <a:t>26/03/20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4BFCB-4581-6C45-9CB6-870AB89A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36A98-3F36-0041-BBFE-B2E6935C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A9DF-60A5-7F4C-AEE1-D38919F6F1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578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5D55FD-438F-3E41-A73A-9EE24B040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E95BA-AD5F-014A-9744-0C5C177CF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95C40-3BDA-CA4C-90CF-5FDEF24C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653E-0204-9242-9877-2F72726E40E4}" type="datetimeFigureOut">
              <a:rPr lang="it-IT" smtClean="0"/>
              <a:t>26/03/20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71960-A964-3042-9D06-59EE8407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5164C-CEDD-024D-B10A-F577AADA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A9DF-60A5-7F4C-AEE1-D38919F6F1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244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277B-869B-5443-8D1D-3F9B923F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74AEE-D49D-AE4F-B2F7-ED0234CA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2952F-88A3-4341-BC5E-74E6C199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653E-0204-9242-9877-2F72726E40E4}" type="datetimeFigureOut">
              <a:rPr lang="it-IT" smtClean="0"/>
              <a:t>26/03/20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9338F-6E31-F745-9F69-4DDBFBD7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B841E-3C1B-FC4D-BC42-CC0B5831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A9DF-60A5-7F4C-AEE1-D38919F6F1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111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045A-778F-594D-A72D-7530A024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A8814-58A4-0348-B57A-BB75A7159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BE72D-D62F-DA48-B6B5-A7FD27F4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653E-0204-9242-9877-2F72726E40E4}" type="datetimeFigureOut">
              <a:rPr lang="it-IT" smtClean="0"/>
              <a:t>26/03/20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ECB48-FCF2-BD4A-93C7-14B369BF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0A213-6043-4B48-AB24-5A5D68C9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A9DF-60A5-7F4C-AEE1-D38919F6F1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91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C466-25B4-C349-80D0-585CA28C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F17FB-2A46-B146-90B9-BE877A48E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4C3C6-9070-944F-A72F-FBA4C8318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0AAB3-B75D-0D4B-8213-F7C09CB9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653E-0204-9242-9877-2F72726E40E4}" type="datetimeFigureOut">
              <a:rPr lang="it-IT" smtClean="0"/>
              <a:t>26/03/20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4A190-0715-8549-A9D0-5AC085F7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9B03F-6632-EB4D-912F-6C74A023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A9DF-60A5-7F4C-AEE1-D38919F6F1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76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6EB6-095B-A949-9B66-60573BEA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005DF-BBBD-2B4E-8AA1-887D7FC48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B58DC-6734-764E-90D4-C8D5B8DD8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98B4A-E64E-E74A-A749-C1D68CCD3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81019-FD09-BC4F-9436-31CF8A1C4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3EB5B-EA3D-C34C-813E-AB1E6AE23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653E-0204-9242-9877-2F72726E40E4}" type="datetimeFigureOut">
              <a:rPr lang="it-IT" smtClean="0"/>
              <a:t>26/03/20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9D09F-A63F-1942-88FE-2023679C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EBA81-0125-374D-8F13-7D25EF14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A9DF-60A5-7F4C-AEE1-D38919F6F1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520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8033-1B12-7C49-984E-94612AE8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F5BD8-7081-0348-8330-973EC176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653E-0204-9242-9877-2F72726E40E4}" type="datetimeFigureOut">
              <a:rPr lang="it-IT" smtClean="0"/>
              <a:t>26/03/20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D9AEA-ABE6-EF43-ABDB-730261CC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F0F05-1F90-7B41-BBC7-541223B0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A9DF-60A5-7F4C-AEE1-D38919F6F1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999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449AC-EB69-2F47-9D81-26436E29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653E-0204-9242-9877-2F72726E40E4}" type="datetimeFigureOut">
              <a:rPr lang="it-IT" smtClean="0"/>
              <a:t>26/03/20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42E50-635C-A04F-9500-8BD7C290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34799-ED02-9646-BA2B-DED3619F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A9DF-60A5-7F4C-AEE1-D38919F6F1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392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DE8F-CACC-EE4A-B8C8-249CE583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B2CE3-8723-FC44-9E01-BD38A8F7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204B7-72A0-4947-B6E2-DDFB41165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51CBF-5525-084E-8876-4BE62548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653E-0204-9242-9877-2F72726E40E4}" type="datetimeFigureOut">
              <a:rPr lang="it-IT" smtClean="0"/>
              <a:t>26/03/20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7B03B-F2AB-C445-BD8E-5A9D0CBF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AE0A5-1557-9D4A-A4AA-0DE74967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A9DF-60A5-7F4C-AEE1-D38919F6F1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7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CBA9-A6D7-5843-A2DB-E0714BBD4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1D7F3-2ECC-824F-8C06-ABA96003D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400DF-A650-104F-B1D1-4E8222404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B0404-9DA7-4F44-AF6D-CA4F4738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653E-0204-9242-9877-2F72726E40E4}" type="datetimeFigureOut">
              <a:rPr lang="it-IT" smtClean="0"/>
              <a:t>26/03/20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A1798-5FA7-B149-8D44-50ECA104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CBC17-EB9F-8B4D-96B3-26A62227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A9DF-60A5-7F4C-AEE1-D38919F6F1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20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0B141-2B6D-9F4A-87CC-5D798608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43179-E0B9-6A44-9B61-2998BA5A7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D4EFA-2163-9642-AE53-BC0BF0A3B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2653E-0204-9242-9877-2F72726E40E4}" type="datetimeFigureOut">
              <a:rPr lang="it-IT" smtClean="0"/>
              <a:t>26/03/20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2391F-A4D8-C647-8A64-C7C628674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79158-231A-0845-8EFE-BB275BAFD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A9DF-60A5-7F4C-AEE1-D38919F6F1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800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C6E2000-8170-2547-91A1-C6D476B4A66E}"/>
              </a:ext>
            </a:extLst>
          </p:cNvPr>
          <p:cNvSpPr/>
          <p:nvPr/>
        </p:nvSpPr>
        <p:spPr>
          <a:xfrm>
            <a:off x="697118" y="2497646"/>
            <a:ext cx="1056067" cy="10174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it-IT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7FFF76-14AA-3B4C-9A29-A9FF818419B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753185" y="3006362"/>
            <a:ext cx="12197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92D88C1-23C6-1F41-B1CC-6A39A00EE5C1}"/>
              </a:ext>
            </a:extLst>
          </p:cNvPr>
          <p:cNvSpPr/>
          <p:nvPr/>
        </p:nvSpPr>
        <p:spPr>
          <a:xfrm>
            <a:off x="2972909" y="2497646"/>
            <a:ext cx="1365160" cy="10174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working</a:t>
            </a:r>
            <a:endParaRPr lang="it-IT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D8EE9A-B7D3-1040-B05C-BAF6BAE0504F}"/>
              </a:ext>
            </a:extLst>
          </p:cNvPr>
          <p:cNvSpPr/>
          <p:nvPr/>
        </p:nvSpPr>
        <p:spPr>
          <a:xfrm>
            <a:off x="976683" y="4326659"/>
            <a:ext cx="1365160" cy="10174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stopped</a:t>
            </a:r>
            <a:endParaRPr lang="it-IT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138457-6E1E-AA4C-B2FF-07BB2D13C839}"/>
              </a:ext>
            </a:extLst>
          </p:cNvPr>
          <p:cNvSpPr/>
          <p:nvPr/>
        </p:nvSpPr>
        <p:spPr>
          <a:xfrm>
            <a:off x="5916046" y="2497646"/>
            <a:ext cx="1687132" cy="10174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endOfStep</a:t>
            </a:r>
            <a:endParaRPr lang="it-IT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8B8220-32EE-CE4A-A7CA-8BD1CBAF2E11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4338069" y="3006362"/>
            <a:ext cx="15779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C8042F-53EF-D744-B83C-5987DB2386D8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1659263" y="3366078"/>
            <a:ext cx="1513569" cy="9605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F3C5C9-89CF-264B-B0B1-3C8774B78CDA}"/>
              </a:ext>
            </a:extLst>
          </p:cNvPr>
          <p:cNvCxnSpPr>
            <a:cxnSpLocks/>
            <a:stCxn id="9" idx="7"/>
            <a:endCxn id="8" idx="4"/>
          </p:cNvCxnSpPr>
          <p:nvPr/>
        </p:nvCxnSpPr>
        <p:spPr>
          <a:xfrm flipV="1">
            <a:off x="2141920" y="3515077"/>
            <a:ext cx="1513569" cy="9605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62EEB0-A7D1-8B46-A49A-27C0D3ED7B70}"/>
              </a:ext>
            </a:extLst>
          </p:cNvPr>
          <p:cNvCxnSpPr>
            <a:cxnSpLocks/>
          </p:cNvCxnSpPr>
          <p:nvPr/>
        </p:nvCxnSpPr>
        <p:spPr>
          <a:xfrm flipH="1">
            <a:off x="4247918" y="2742345"/>
            <a:ext cx="18330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35158B-0324-DE41-AE14-848E6676406F}"/>
              </a:ext>
            </a:extLst>
          </p:cNvPr>
          <p:cNvCxnSpPr>
            <a:cxnSpLocks/>
          </p:cNvCxnSpPr>
          <p:nvPr/>
        </p:nvCxnSpPr>
        <p:spPr>
          <a:xfrm flipH="1">
            <a:off x="6696212" y="3535728"/>
            <a:ext cx="2" cy="826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A picture containing game, table, mirror&#10;&#10;Description automatically generated">
            <a:extLst>
              <a:ext uri="{FF2B5EF4-FFF2-40B4-BE49-F238E27FC236}">
                <a16:creationId xmlns:a16="http://schemas.microsoft.com/office/drawing/2014/main" id="{E3501EE3-0828-964F-A83A-86CC939DE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573" y="2644411"/>
            <a:ext cx="762000" cy="723900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4E52C-75D5-9A4F-A3A7-D8DD50464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131" y="4379519"/>
            <a:ext cx="1079500" cy="9271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64C01E-53D2-C044-82AB-1258023615FE}"/>
              </a:ext>
            </a:extLst>
          </p:cNvPr>
          <p:cNvCxnSpPr>
            <a:cxnSpLocks/>
            <a:stCxn id="11" idx="6"/>
            <a:endCxn id="25" idx="1"/>
          </p:cNvCxnSpPr>
          <p:nvPr/>
        </p:nvCxnSpPr>
        <p:spPr>
          <a:xfrm flipV="1">
            <a:off x="7603178" y="3006361"/>
            <a:ext cx="1565395" cy="1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231248-CFDE-0A4B-8F92-1727DF184615}"/>
              </a:ext>
            </a:extLst>
          </p:cNvPr>
          <p:cNvSpPr txBox="1"/>
          <p:nvPr/>
        </p:nvSpPr>
        <p:spPr>
          <a:xfrm>
            <a:off x="1897764" y="257422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initDone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D51FCC-B957-3E42-A74C-F5076B541813}"/>
              </a:ext>
            </a:extLst>
          </p:cNvPr>
          <p:cNvSpPr txBox="1"/>
          <p:nvPr/>
        </p:nvSpPr>
        <p:spPr>
          <a:xfrm rot="16200000">
            <a:off x="3027085" y="192981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sensor</a:t>
            </a:r>
            <a:endParaRPr lang="it-IT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0692CD-4B8A-0041-A865-F333CA6CE8F0}"/>
              </a:ext>
            </a:extLst>
          </p:cNvPr>
          <p:cNvSpPr txBox="1"/>
          <p:nvPr/>
        </p:nvSpPr>
        <p:spPr>
          <a:xfrm>
            <a:off x="4378581" y="2312878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goOn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2D0D78-4D83-6F40-91F0-B7A625368B1B}"/>
              </a:ext>
            </a:extLst>
          </p:cNvPr>
          <p:cNvSpPr txBox="1"/>
          <p:nvPr/>
        </p:nvSpPr>
        <p:spPr>
          <a:xfrm>
            <a:off x="6695670" y="364396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7842D6-92F3-9946-9818-F15BCEA0FC70}"/>
              </a:ext>
            </a:extLst>
          </p:cNvPr>
          <p:cNvSpPr txBox="1"/>
          <p:nvPr/>
        </p:nvSpPr>
        <p:spPr>
          <a:xfrm rot="19625212">
            <a:off x="2274999" y="3754540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resume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08C485-73C9-FF41-B837-A3500D0D138D}"/>
              </a:ext>
            </a:extLst>
          </p:cNvPr>
          <p:cNvSpPr txBox="1"/>
          <p:nvPr/>
        </p:nvSpPr>
        <p:spPr>
          <a:xfrm>
            <a:off x="3498257" y="523861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user</a:t>
            </a:r>
            <a:endParaRPr lang="it-IT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FD85DB-7BC7-5048-A2CB-72B46F62DFDF}"/>
              </a:ext>
            </a:extLst>
          </p:cNvPr>
          <p:cNvSpPr txBox="1"/>
          <p:nvPr/>
        </p:nvSpPr>
        <p:spPr>
          <a:xfrm rot="19937073">
            <a:off x="2067699" y="352125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stop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60AFA9C-38BF-144A-881E-9B9B7C022854}"/>
              </a:ext>
            </a:extLst>
          </p:cNvPr>
          <p:cNvSpPr/>
          <p:nvPr/>
        </p:nvSpPr>
        <p:spPr>
          <a:xfrm>
            <a:off x="6337928" y="4334354"/>
            <a:ext cx="1079500" cy="10174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end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510EAE9-015C-2B44-A05E-5AB377A542C7}"/>
              </a:ext>
            </a:extLst>
          </p:cNvPr>
          <p:cNvCxnSpPr>
            <a:cxnSpLocks/>
            <a:stCxn id="40" idx="2"/>
            <a:endCxn id="29" idx="3"/>
          </p:cNvCxnSpPr>
          <p:nvPr/>
        </p:nvCxnSpPr>
        <p:spPr>
          <a:xfrm flipH="1" flipV="1">
            <a:off x="4323631" y="4843069"/>
            <a:ext cx="2014297" cy="1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4422E6A-D90D-914F-B7DD-5A857575E5AF}"/>
              </a:ext>
            </a:extLst>
          </p:cNvPr>
          <p:cNvSpPr txBox="1"/>
          <p:nvPr/>
        </p:nvSpPr>
        <p:spPr>
          <a:xfrm>
            <a:off x="4478380" y="4459709"/>
            <a:ext cx="1859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result</a:t>
            </a:r>
            <a:r>
              <a:rPr lang="it-IT" sz="1600" dirty="0"/>
              <a:t>(</a:t>
            </a:r>
            <a:r>
              <a:rPr lang="it-IT" sz="1600" dirty="0" err="1"/>
              <a:t>CoveredCells</a:t>
            </a:r>
            <a:r>
              <a:rPr lang="it-IT" sz="1600" dirty="0"/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199BEC-3BD0-0E4E-B51D-925B7ED83741}"/>
              </a:ext>
            </a:extLst>
          </p:cNvPr>
          <p:cNvSpPr txBox="1"/>
          <p:nvPr/>
        </p:nvSpPr>
        <p:spPr>
          <a:xfrm>
            <a:off x="8782932" y="3389723"/>
            <a:ext cx="154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CoveredCells</a:t>
            </a:r>
            <a:endParaRPr lang="it-IT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C3E7D3-7B28-524F-9E3E-D8A25284F923}"/>
              </a:ext>
            </a:extLst>
          </p:cNvPr>
          <p:cNvSpPr/>
          <p:nvPr/>
        </p:nvSpPr>
        <p:spPr>
          <a:xfrm>
            <a:off x="463844" y="2975834"/>
            <a:ext cx="229308" cy="2348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992D69-3347-1A4F-AB48-D378ABC43571}"/>
              </a:ext>
            </a:extLst>
          </p:cNvPr>
          <p:cNvSpPr txBox="1"/>
          <p:nvPr/>
        </p:nvSpPr>
        <p:spPr>
          <a:xfrm>
            <a:off x="4385811" y="3020391"/>
            <a:ext cx="16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1-robotUnitCell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D3F1B2-FC8A-0A40-A5D3-6E5C6E1AFE6A}"/>
              </a:ext>
            </a:extLst>
          </p:cNvPr>
          <p:cNvSpPr txBox="1"/>
          <p:nvPr/>
        </p:nvSpPr>
        <p:spPr>
          <a:xfrm>
            <a:off x="7861857" y="2710025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addCell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653100B-76E6-7E4C-ADE8-15127397E585}"/>
              </a:ext>
            </a:extLst>
          </p:cNvPr>
          <p:cNvSpPr/>
          <p:nvPr/>
        </p:nvSpPr>
        <p:spPr>
          <a:xfrm>
            <a:off x="2927731" y="417289"/>
            <a:ext cx="1443733" cy="10174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handle</a:t>
            </a:r>
            <a:endParaRPr lang="it-IT" dirty="0"/>
          </a:p>
          <a:p>
            <a:pPr algn="ctr"/>
            <a:r>
              <a:rPr lang="it-IT" dirty="0" err="1"/>
              <a:t>Collision</a:t>
            </a:r>
            <a:endParaRPr lang="it-IT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ED0ECF-ABB7-DE45-AB20-3A2D9B034881}"/>
              </a:ext>
            </a:extLst>
          </p:cNvPr>
          <p:cNvCxnSpPr>
            <a:cxnSpLocks/>
            <a:stCxn id="8" idx="0"/>
            <a:endCxn id="64" idx="4"/>
          </p:cNvCxnSpPr>
          <p:nvPr/>
        </p:nvCxnSpPr>
        <p:spPr>
          <a:xfrm flipH="1" flipV="1">
            <a:off x="3649598" y="1434720"/>
            <a:ext cx="5891" cy="1062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082DDFF-DA62-BE4A-B8C0-AA9658610133}"/>
              </a:ext>
            </a:extLst>
          </p:cNvPr>
          <p:cNvCxnSpPr>
            <a:cxnSpLocks/>
          </p:cNvCxnSpPr>
          <p:nvPr/>
        </p:nvCxnSpPr>
        <p:spPr>
          <a:xfrm>
            <a:off x="3958691" y="1434720"/>
            <a:ext cx="0" cy="10814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6B14B0C-87FA-BC43-A4C1-C145E4607BD5}"/>
              </a:ext>
            </a:extLst>
          </p:cNvPr>
          <p:cNvSpPr txBox="1"/>
          <p:nvPr/>
        </p:nvSpPr>
        <p:spPr>
          <a:xfrm rot="5400000">
            <a:off x="3801860" y="1742499"/>
            <a:ext cx="68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goOn</a:t>
            </a: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94E17B5-5E98-0E45-B390-77B50D99E23B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3783881" y="3488647"/>
            <a:ext cx="20583" cy="890872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2E4533D-514B-8E4C-AD68-D87864E1DE71}"/>
              </a:ext>
            </a:extLst>
          </p:cNvPr>
          <p:cNvSpPr txBox="1"/>
          <p:nvPr/>
        </p:nvSpPr>
        <p:spPr>
          <a:xfrm>
            <a:off x="3803657" y="3625828"/>
            <a:ext cx="613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start</a:t>
            </a:r>
          </a:p>
          <a:p>
            <a:r>
              <a:rPr lang="it-IT" dirty="0"/>
              <a:t>stop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35357DC-B629-194D-9AEE-28971A29ADBB}"/>
              </a:ext>
            </a:extLst>
          </p:cNvPr>
          <p:cNvSpPr/>
          <p:nvPr/>
        </p:nvSpPr>
        <p:spPr>
          <a:xfrm>
            <a:off x="2416047" y="4532508"/>
            <a:ext cx="888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resume</a:t>
            </a:r>
            <a:endParaRPr lang="it-IT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AEB644B-C715-3147-A01C-A2A3D08E1755}"/>
              </a:ext>
            </a:extLst>
          </p:cNvPr>
          <p:cNvCxnSpPr>
            <a:cxnSpLocks/>
            <a:stCxn id="29" idx="1"/>
            <a:endCxn id="9" idx="6"/>
          </p:cNvCxnSpPr>
          <p:nvPr/>
        </p:nvCxnSpPr>
        <p:spPr>
          <a:xfrm flipH="1" flipV="1">
            <a:off x="2341843" y="4835375"/>
            <a:ext cx="902288" cy="7694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35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7585951-6D4D-2E4B-A7C1-CBB1CF9EF1C1}"/>
              </a:ext>
            </a:extLst>
          </p:cNvPr>
          <p:cNvSpPr/>
          <p:nvPr/>
        </p:nvSpPr>
        <p:spPr>
          <a:xfrm>
            <a:off x="409190" y="1318940"/>
            <a:ext cx="1056067" cy="10174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it-IT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440761-FC74-054A-BEBD-047F1D1F5823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685396" y="1732209"/>
            <a:ext cx="13111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25F5432-2DC8-2045-A41D-A167EF34D623}"/>
              </a:ext>
            </a:extLst>
          </p:cNvPr>
          <p:cNvSpPr/>
          <p:nvPr/>
        </p:nvSpPr>
        <p:spPr>
          <a:xfrm>
            <a:off x="4996562" y="1223493"/>
            <a:ext cx="1687131" cy="10174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Ractivated</a:t>
            </a:r>
            <a:endParaRPr lang="it-IT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890DE0-4ED7-DA47-9472-04EDF8892CA7}"/>
              </a:ext>
            </a:extLst>
          </p:cNvPr>
          <p:cNvSpPr/>
          <p:nvPr/>
        </p:nvSpPr>
        <p:spPr>
          <a:xfrm>
            <a:off x="7624906" y="1223493"/>
            <a:ext cx="1687132" cy="10174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Rstopped</a:t>
            </a:r>
            <a:endParaRPr lang="it-IT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A2790D-54EB-3544-8BF5-276FF46C794B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6683693" y="1732209"/>
            <a:ext cx="9583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1E59513-6266-D54B-A8E7-EC379314B0A3}"/>
              </a:ext>
            </a:extLst>
          </p:cNvPr>
          <p:cNvSpPr txBox="1"/>
          <p:nvPr/>
        </p:nvSpPr>
        <p:spPr>
          <a:xfrm>
            <a:off x="3748581" y="1388634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6F6B9-EC76-3F4E-9536-323522482F46}"/>
              </a:ext>
            </a:extLst>
          </p:cNvPr>
          <p:cNvSpPr txBox="1"/>
          <p:nvPr/>
        </p:nvSpPr>
        <p:spPr>
          <a:xfrm>
            <a:off x="6921060" y="138863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stop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157DC2-B4FA-FE42-8929-51FEDEDE7869}"/>
              </a:ext>
            </a:extLst>
          </p:cNvPr>
          <p:cNvCxnSpPr>
            <a:cxnSpLocks/>
          </p:cNvCxnSpPr>
          <p:nvPr/>
        </p:nvCxnSpPr>
        <p:spPr>
          <a:xfrm flipH="1" flipV="1">
            <a:off x="6683693" y="1888761"/>
            <a:ext cx="94121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69A0FC-8660-3940-AAE8-551119EEF830}"/>
              </a:ext>
            </a:extLst>
          </p:cNvPr>
          <p:cNvSpPr txBox="1"/>
          <p:nvPr/>
        </p:nvSpPr>
        <p:spPr>
          <a:xfrm>
            <a:off x="6771884" y="1827657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resume</a:t>
            </a:r>
            <a:endParaRPr lang="it-IT" dirty="0"/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9AC2DB-1C08-8A48-BAD8-1482B5C92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210" y="3255542"/>
            <a:ext cx="1386652" cy="11908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176B1F-1C4F-CC4D-B35B-092677E8735D}"/>
              </a:ext>
            </a:extLst>
          </p:cNvPr>
          <p:cNvSpPr txBox="1"/>
          <p:nvPr/>
        </p:nvSpPr>
        <p:spPr>
          <a:xfrm>
            <a:off x="7975210" y="4363005"/>
            <a:ext cx="161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robotBoundary</a:t>
            </a:r>
            <a:endParaRPr lang="it-IT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3DD67B-8354-9843-8B81-131F0E2D7F34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8468472" y="2240924"/>
            <a:ext cx="0" cy="1188076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4487D23-2734-DB4F-835A-778336E57070}"/>
              </a:ext>
            </a:extLst>
          </p:cNvPr>
          <p:cNvSpPr txBox="1"/>
          <p:nvPr/>
        </p:nvSpPr>
        <p:spPr>
          <a:xfrm rot="5400000">
            <a:off x="8339534" y="255827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F5BA6D-BED1-E747-9D94-F186A506CAFC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436618" y="2091925"/>
            <a:ext cx="1936001" cy="1473946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B5D1B1-AF75-7A42-89A5-85EFD625D88A}"/>
              </a:ext>
            </a:extLst>
          </p:cNvPr>
          <p:cNvSpPr txBox="1"/>
          <p:nvPr/>
        </p:nvSpPr>
        <p:spPr>
          <a:xfrm rot="2179518" flipH="1">
            <a:off x="7031501" y="2517320"/>
            <a:ext cx="95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resume</a:t>
            </a:r>
            <a:endParaRPr lang="it-IT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34D468-587D-5044-8947-68C63F9F0126}"/>
              </a:ext>
            </a:extLst>
          </p:cNvPr>
          <p:cNvCxnSpPr>
            <a:cxnSpLocks/>
          </p:cNvCxnSpPr>
          <p:nvPr/>
        </p:nvCxnSpPr>
        <p:spPr>
          <a:xfrm>
            <a:off x="7131645" y="3593943"/>
            <a:ext cx="1157310" cy="1952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BA83D8A-EE5C-6846-8C7E-DC094EEB5BB2}"/>
              </a:ext>
            </a:extLst>
          </p:cNvPr>
          <p:cNvSpPr txBox="1"/>
          <p:nvPr/>
        </p:nvSpPr>
        <p:spPr>
          <a:xfrm flipH="1">
            <a:off x="7302134" y="3316192"/>
            <a:ext cx="67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79642E-EC4B-C747-8151-0F2844A5809D}"/>
              </a:ext>
            </a:extLst>
          </p:cNvPr>
          <p:cNvCxnSpPr>
            <a:cxnSpLocks/>
          </p:cNvCxnSpPr>
          <p:nvPr/>
        </p:nvCxnSpPr>
        <p:spPr>
          <a:xfrm flipH="1" flipV="1">
            <a:off x="5862136" y="2226191"/>
            <a:ext cx="27737" cy="1624795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F284624-6902-3A4B-8E0B-CB2576D25BCA}"/>
              </a:ext>
            </a:extLst>
          </p:cNvPr>
          <p:cNvSpPr txBox="1"/>
          <p:nvPr/>
        </p:nvSpPr>
        <p:spPr>
          <a:xfrm>
            <a:off x="6013639" y="3525966"/>
            <a:ext cx="71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result</a:t>
            </a:r>
            <a:endParaRPr lang="it-IT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05E193-ECA8-CD49-BBF6-90BA19AC2ED6}"/>
              </a:ext>
            </a:extLst>
          </p:cNvPr>
          <p:cNvCxnSpPr>
            <a:cxnSpLocks/>
          </p:cNvCxnSpPr>
          <p:nvPr/>
        </p:nvCxnSpPr>
        <p:spPr>
          <a:xfrm flipH="1" flipV="1">
            <a:off x="3640236" y="2091925"/>
            <a:ext cx="1621684" cy="9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0E42FEB-5097-9E42-A618-23A89220096C}"/>
              </a:ext>
            </a:extLst>
          </p:cNvPr>
          <p:cNvSpPr txBox="1"/>
          <p:nvPr/>
        </p:nvSpPr>
        <p:spPr>
          <a:xfrm>
            <a:off x="3677231" y="2095993"/>
            <a:ext cx="156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resultReceived</a:t>
            </a:r>
            <a:endParaRPr lang="it-IT" dirty="0">
              <a:solidFill>
                <a:schemeClr val="accent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B2DEB86-9B9B-E54D-96FE-7402622F2F28}"/>
              </a:ext>
            </a:extLst>
          </p:cNvPr>
          <p:cNvCxnSpPr>
            <a:cxnSpLocks/>
          </p:cNvCxnSpPr>
          <p:nvPr/>
        </p:nvCxnSpPr>
        <p:spPr>
          <a:xfrm>
            <a:off x="5889873" y="3850986"/>
            <a:ext cx="2213204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87021F2-4A55-9544-9C11-8F4972E69A0A}"/>
              </a:ext>
            </a:extLst>
          </p:cNvPr>
          <p:cNvCxnSpPr>
            <a:cxnSpLocks/>
          </p:cNvCxnSpPr>
          <p:nvPr/>
        </p:nvCxnSpPr>
        <p:spPr>
          <a:xfrm>
            <a:off x="6235890" y="2204004"/>
            <a:ext cx="895755" cy="139131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1FA8678-0E53-8E4B-BBE6-2B64230CF242}"/>
              </a:ext>
            </a:extLst>
          </p:cNvPr>
          <p:cNvSpPr/>
          <p:nvPr/>
        </p:nvSpPr>
        <p:spPr>
          <a:xfrm>
            <a:off x="2538847" y="1318941"/>
            <a:ext cx="1120514" cy="10174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Active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5AA73F7-B9B8-824E-9383-8B840BA08F59}"/>
              </a:ext>
            </a:extLst>
          </p:cNvPr>
          <p:cNvCxnSpPr>
            <a:cxnSpLocks/>
            <a:stCxn id="2" idx="6"/>
            <a:endCxn id="78" idx="2"/>
          </p:cNvCxnSpPr>
          <p:nvPr/>
        </p:nvCxnSpPr>
        <p:spPr>
          <a:xfrm>
            <a:off x="1465257" y="1827656"/>
            <a:ext cx="107359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8C1FA05-B3A0-1643-B2F7-050D79B16267}"/>
              </a:ext>
            </a:extLst>
          </p:cNvPr>
          <p:cNvSpPr txBox="1"/>
          <p:nvPr/>
        </p:nvSpPr>
        <p:spPr>
          <a:xfrm>
            <a:off x="1411673" y="145832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initDone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6BDB09A-7983-1A4D-86DA-75FB59FCA936}"/>
              </a:ext>
            </a:extLst>
          </p:cNvPr>
          <p:cNvSpPr/>
          <p:nvPr/>
        </p:nvSpPr>
        <p:spPr>
          <a:xfrm>
            <a:off x="179882" y="1732208"/>
            <a:ext cx="229308" cy="2348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7AC3D80-BD33-E345-92FE-DF65B2E14938}"/>
              </a:ext>
            </a:extLst>
          </p:cNvPr>
          <p:cNvSpPr/>
          <p:nvPr/>
        </p:nvSpPr>
        <p:spPr>
          <a:xfrm>
            <a:off x="2540608" y="3429000"/>
            <a:ext cx="1130300" cy="10174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End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64B8BD-B73E-BE41-BD7A-617CC9960F20}"/>
              </a:ext>
            </a:extLst>
          </p:cNvPr>
          <p:cNvCxnSpPr>
            <a:cxnSpLocks/>
            <a:stCxn id="78" idx="4"/>
            <a:endCxn id="102" idx="0"/>
          </p:cNvCxnSpPr>
          <p:nvPr/>
        </p:nvCxnSpPr>
        <p:spPr>
          <a:xfrm>
            <a:off x="3099104" y="2336372"/>
            <a:ext cx="6654" cy="1092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F186FEE-0999-A841-9D22-92D23A67CF33}"/>
              </a:ext>
            </a:extLst>
          </p:cNvPr>
          <p:cNvSpPr txBox="1"/>
          <p:nvPr/>
        </p:nvSpPr>
        <p:spPr>
          <a:xfrm rot="5400000">
            <a:off x="2980309" y="2590976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quit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750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E23725-5FCE-E240-92CB-321407E51C3A}"/>
              </a:ext>
            </a:extLst>
          </p:cNvPr>
          <p:cNvSpPr txBox="1"/>
          <p:nvPr/>
        </p:nvSpPr>
        <p:spPr>
          <a:xfrm>
            <a:off x="1477865" y="187463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user</a:t>
            </a:r>
            <a:endParaRPr lang="it-IT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8652F2B-1B5E-EC4A-88E3-E239D66BA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020" y="767175"/>
            <a:ext cx="1386652" cy="11908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0DE7FA-2191-924B-ACE2-02B8F9D30CE6}"/>
              </a:ext>
            </a:extLst>
          </p:cNvPr>
          <p:cNvSpPr txBox="1"/>
          <p:nvPr/>
        </p:nvSpPr>
        <p:spPr>
          <a:xfrm>
            <a:off x="4484020" y="1874638"/>
            <a:ext cx="161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robotBoundary</a:t>
            </a:r>
            <a:endParaRPr lang="it-IT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422B2FC-061B-FB41-AD99-30B41E88C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53" y="767175"/>
            <a:ext cx="1386652" cy="119088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11E74E-129E-8548-80A2-13DBFE5EFB31}"/>
              </a:ext>
            </a:extLst>
          </p:cNvPr>
          <p:cNvCxnSpPr>
            <a:cxnSpLocks/>
          </p:cNvCxnSpPr>
          <p:nvPr/>
        </p:nvCxnSpPr>
        <p:spPr>
          <a:xfrm>
            <a:off x="2323475" y="1362619"/>
            <a:ext cx="2278505" cy="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9CABB3-F02C-1148-A592-8EDFE6856B1F}"/>
              </a:ext>
            </a:extLst>
          </p:cNvPr>
          <p:cNvSpPr txBox="1"/>
          <p:nvPr/>
        </p:nvSpPr>
        <p:spPr>
          <a:xfrm>
            <a:off x="3009345" y="439289"/>
            <a:ext cx="888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it-IT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E5607B-1469-1447-866E-D8AB36C94553}"/>
              </a:ext>
            </a:extLst>
          </p:cNvPr>
          <p:cNvCxnSpPr>
            <a:cxnSpLocks/>
          </p:cNvCxnSpPr>
          <p:nvPr/>
        </p:nvCxnSpPr>
        <p:spPr>
          <a:xfrm flipH="1">
            <a:off x="2309996" y="1514007"/>
            <a:ext cx="2291984" cy="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B0978C-2A0E-9A4A-9695-DD1C503370CC}"/>
              </a:ext>
            </a:extLst>
          </p:cNvPr>
          <p:cNvSpPr txBox="1"/>
          <p:nvPr/>
        </p:nvSpPr>
        <p:spPr>
          <a:xfrm>
            <a:off x="2891876" y="1509657"/>
            <a:ext cx="11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perimeter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153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E23725-5FCE-E240-92CB-321407E51C3A}"/>
              </a:ext>
            </a:extLst>
          </p:cNvPr>
          <p:cNvSpPr txBox="1"/>
          <p:nvPr/>
        </p:nvSpPr>
        <p:spPr>
          <a:xfrm>
            <a:off x="1477865" y="187463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user</a:t>
            </a:r>
            <a:endParaRPr lang="it-IT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8652F2B-1B5E-EC4A-88E3-E239D66BA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020" y="767175"/>
            <a:ext cx="1386652" cy="11908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0DE7FA-2191-924B-ACE2-02B8F9D30CE6}"/>
              </a:ext>
            </a:extLst>
          </p:cNvPr>
          <p:cNvSpPr txBox="1"/>
          <p:nvPr/>
        </p:nvSpPr>
        <p:spPr>
          <a:xfrm>
            <a:off x="4320681" y="435205"/>
            <a:ext cx="161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robotBoundary</a:t>
            </a:r>
            <a:endParaRPr lang="it-IT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422B2FC-061B-FB41-AD99-30B41E88C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53" y="767175"/>
            <a:ext cx="1386652" cy="119088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11E74E-129E-8548-80A2-13DBFE5EFB31}"/>
              </a:ext>
            </a:extLst>
          </p:cNvPr>
          <p:cNvCxnSpPr>
            <a:cxnSpLocks/>
          </p:cNvCxnSpPr>
          <p:nvPr/>
        </p:nvCxnSpPr>
        <p:spPr>
          <a:xfrm>
            <a:off x="2323475" y="1362619"/>
            <a:ext cx="2278505" cy="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9CABB3-F02C-1148-A592-8EDFE6856B1F}"/>
              </a:ext>
            </a:extLst>
          </p:cNvPr>
          <p:cNvSpPr txBox="1"/>
          <p:nvPr/>
        </p:nvSpPr>
        <p:spPr>
          <a:xfrm>
            <a:off x="3009345" y="439289"/>
            <a:ext cx="888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it-IT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E5607B-1469-1447-866E-D8AB36C94553}"/>
              </a:ext>
            </a:extLst>
          </p:cNvPr>
          <p:cNvCxnSpPr>
            <a:cxnSpLocks/>
          </p:cNvCxnSpPr>
          <p:nvPr/>
        </p:nvCxnSpPr>
        <p:spPr>
          <a:xfrm flipH="1">
            <a:off x="2309996" y="1514007"/>
            <a:ext cx="2291984" cy="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B0978C-2A0E-9A4A-9695-DD1C503370CC}"/>
              </a:ext>
            </a:extLst>
          </p:cNvPr>
          <p:cNvSpPr txBox="1"/>
          <p:nvPr/>
        </p:nvSpPr>
        <p:spPr>
          <a:xfrm>
            <a:off x="2891876" y="1509657"/>
            <a:ext cx="11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perimeter</a:t>
            </a:r>
            <a:endParaRPr lang="it-IT" dirty="0"/>
          </a:p>
        </p:txBody>
      </p:sp>
      <p:pic>
        <p:nvPicPr>
          <p:cNvPr id="11" name="Picture 10" descr="A picture containing game, table, mirror&#10;&#10;Description automatically generated">
            <a:extLst>
              <a:ext uri="{FF2B5EF4-FFF2-40B4-BE49-F238E27FC236}">
                <a16:creationId xmlns:a16="http://schemas.microsoft.com/office/drawing/2014/main" id="{FF96BC83-DC20-C445-9E24-4E31DB43E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602" y="1037559"/>
            <a:ext cx="526939" cy="500592"/>
          </a:xfrm>
          <a:prstGeom prst="rect">
            <a:avLst/>
          </a:prstGeom>
        </p:spPr>
      </p:pic>
      <p:pic>
        <p:nvPicPr>
          <p:cNvPr id="9" name="Picture 8" descr="A picture containing game, clock&#10;&#10;Description automatically generated">
            <a:extLst>
              <a:ext uri="{FF2B5EF4-FFF2-40B4-BE49-F238E27FC236}">
                <a16:creationId xmlns:a16="http://schemas.microsoft.com/office/drawing/2014/main" id="{0A5F502C-56E0-8A41-81A3-14490FF8E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322" y="725462"/>
            <a:ext cx="1275953" cy="11908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C5A2AF-19F8-FA49-BB2C-AB6079D57A02}"/>
              </a:ext>
            </a:extLst>
          </p:cNvPr>
          <p:cNvSpPr txBox="1"/>
          <p:nvPr/>
        </p:nvSpPr>
        <p:spPr>
          <a:xfrm>
            <a:off x="5914837" y="405715"/>
            <a:ext cx="209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virtualRobotSupport</a:t>
            </a:r>
            <a:endParaRPr lang="it-IT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B00711-68E4-6E4E-A679-AC86DF97577F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177346" y="1958064"/>
            <a:ext cx="0" cy="610528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6F7E5B-81B5-A642-847D-FA275F0CF464}"/>
              </a:ext>
            </a:extLst>
          </p:cNvPr>
          <p:cNvCxnSpPr/>
          <p:nvPr/>
        </p:nvCxnSpPr>
        <p:spPr>
          <a:xfrm>
            <a:off x="5177346" y="2563318"/>
            <a:ext cx="1229952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7EFB79-2BDD-344F-86D8-2BAF37D0DFC9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407299" y="1916351"/>
            <a:ext cx="0" cy="667009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F4C67E4-8A5D-BF45-A733-5226958395B0}"/>
              </a:ext>
            </a:extLst>
          </p:cNvPr>
          <p:cNvSpPr txBox="1"/>
          <p:nvPr/>
        </p:nvSpPr>
        <p:spPr>
          <a:xfrm>
            <a:off x="4938722" y="2605031"/>
            <a:ext cx="17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(</a:t>
            </a:r>
            <a:r>
              <a:rPr lang="it-IT" dirty="0" err="1"/>
              <a:t>collision</a:t>
            </a:r>
            <a:r>
              <a:rPr lang="it-IT" dirty="0"/>
              <a:t>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FE65D0-11D5-0543-AA00-EA04F008AC43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7045275" y="1287855"/>
            <a:ext cx="433327" cy="33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4E3B1D-201B-274D-80A7-FACEC76E4905}"/>
              </a:ext>
            </a:extLst>
          </p:cNvPr>
          <p:cNvSpPr txBox="1"/>
          <p:nvPr/>
        </p:nvSpPr>
        <p:spPr>
          <a:xfrm>
            <a:off x="6928340" y="1380446"/>
            <a:ext cx="781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108942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59</Words>
  <Application>Microsoft Macintosh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Mazz</dc:creator>
  <cp:lastModifiedBy>Laura Mazz</cp:lastModifiedBy>
  <cp:revision>14</cp:revision>
  <dcterms:created xsi:type="dcterms:W3CDTF">2020-03-26T08:43:00Z</dcterms:created>
  <dcterms:modified xsi:type="dcterms:W3CDTF">2020-03-26T11:25:14Z</dcterms:modified>
</cp:coreProperties>
</file>