
<file path=[Content_Types].xml><?xml version="1.0" encoding="utf-8"?>
<Types xmlns="http://schemas.openxmlformats.org/package/2006/content-types">
  <Default Extension="emf" ContentType="image/x-emf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Sandra Sundell" initials="SL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21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300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797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518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061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395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343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550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33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66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794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4EB6F-759F-4586-8A22-8B82568E2F6A}" type="datetimeFigureOut">
              <a:rPr lang="en-US" smtClean="0"/>
              <a:pPr/>
              <a:t>7/19/12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D95D-92EB-473E-9FB0-732A88110E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08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b="78037"/>
          <a:stretch/>
        </p:blipFill>
        <p:spPr bwMode="auto">
          <a:xfrm>
            <a:off x="533400" y="457200"/>
            <a:ext cx="7010400" cy="93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59863" t="65616" r="19452" b="10055"/>
          <a:stretch/>
        </p:blipFill>
        <p:spPr bwMode="auto">
          <a:xfrm>
            <a:off x="4981185" y="3352801"/>
            <a:ext cx="279880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505211"/>
            <a:ext cx="4419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PROPEL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is clinically proven to improve surgical outcomes for chronic sinusitis sufferers. 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400" dirty="0">
                <a:latin typeface="Arial" pitchFamily="34" charset="0"/>
                <a:cs typeface="Arial" pitchFamily="34" charset="0"/>
              </a:rPr>
              <a:t>When placed in the sinus following surgery, PROPEL decreases scarring and inflammation, reducing the need for additional surgical procedures and oral steroids that can have serious side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effects</a:t>
            </a:r>
            <a:r>
              <a:rPr lang="en-US" sz="14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400" dirty="0">
                <a:latin typeface="Arial" pitchFamily="34" charset="0"/>
                <a:cs typeface="Arial" pitchFamily="34" charset="0"/>
              </a:rPr>
              <a:t>The spring-like PROPEL implant props open the ethmoid sinus to maintain the surgical opening, delivers an anti-inflammatory medication directly to the sinus lining, and then dissolves, avoiding the need for removal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400" dirty="0">
                <a:latin typeface="Arial" pitchFamily="34" charset="0"/>
                <a:cs typeface="Arial" pitchFamily="34" charset="0"/>
              </a:rPr>
              <a:t>Talk with your doctor to see if PROPEL is the right option for you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5655" y="5562600"/>
            <a:ext cx="7264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i="1" dirty="0" smtClean="0">
                <a:latin typeface="Arial" pitchFamily="34" charset="0"/>
                <a:cs typeface="Arial" pitchFamily="34" charset="0"/>
              </a:rPr>
              <a:t>1 Murr </a:t>
            </a:r>
            <a:r>
              <a:rPr lang="da-DK" sz="1000" i="1" dirty="0">
                <a:latin typeface="Arial" pitchFamily="34" charset="0"/>
                <a:cs typeface="Arial" pitchFamily="34" charset="0"/>
              </a:rPr>
              <a:t>AH, Smith TL, Hwang PH et al. Int Forum Allergy Rhinol. 2011; 1 (1):23-32</a:t>
            </a:r>
            <a:r>
              <a:rPr lang="da-DK" sz="10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b="1" dirty="0">
                <a:latin typeface="Arial" pitchFamily="34" charset="0"/>
                <a:cs typeface="Arial" pitchFamily="34" charset="0"/>
              </a:rPr>
              <a:t>Caution: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Federal law (USA) restricts this product to sale by or on the order of a physician. See instructions for use for full prescribing information, including indications, contraindications, warnings, precautions and adverse events. </a:t>
            </a:r>
            <a:r>
              <a:rPr lang="en-US" sz="1000" b="1" dirty="0">
                <a:latin typeface="Arial" pitchFamily="34" charset="0"/>
                <a:cs typeface="Arial" pitchFamily="34" charset="0"/>
              </a:rPr>
              <a:t>www.intersectENT.com </a:t>
            </a:r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latin typeface="Arial" pitchFamily="34" charset="0"/>
                <a:cs typeface="Arial" pitchFamily="34" charset="0"/>
              </a:rPr>
              <a:t>2012 © Intersect ENT Inc. All rights reserved. INTERSECT ENT™ and PROPEL™ are trademarks of Intersect ENT, Inc.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65514"/>
            <a:ext cx="2362200" cy="16872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85800" y="5562600"/>
            <a:ext cx="6934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9524" y="6581001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MPM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00009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Rev. A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0205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Stimson</dc:creator>
  <cp:lastModifiedBy>Jon</cp:lastModifiedBy>
  <cp:revision>5</cp:revision>
  <dcterms:created xsi:type="dcterms:W3CDTF">2012-07-19T23:57:57Z</dcterms:created>
  <dcterms:modified xsi:type="dcterms:W3CDTF">2012-07-19T23:59:27Z</dcterms:modified>
</cp:coreProperties>
</file>