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17"/>
  </p:notesMasterIdLst>
  <p:sldIdLst>
    <p:sldId id="256" r:id="rId2"/>
    <p:sldId id="257" r:id="rId3"/>
    <p:sldId id="272" r:id="rId4"/>
    <p:sldId id="259" r:id="rId5"/>
    <p:sldId id="264" r:id="rId6"/>
    <p:sldId id="260" r:id="rId7"/>
    <p:sldId id="266" r:id="rId8"/>
    <p:sldId id="267" r:id="rId9"/>
    <p:sldId id="269" r:id="rId10"/>
    <p:sldId id="270" r:id="rId11"/>
    <p:sldId id="261" r:id="rId12"/>
    <p:sldId id="262" r:id="rId13"/>
    <p:sldId id="263" r:id="rId14"/>
    <p:sldId id="265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F106A6-8BC5-4C55-9F32-D84C3529A76A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9BC3D3B-5C95-4D5D-973C-39D7A34FD742}">
      <dgm:prSet/>
      <dgm:spPr/>
      <dgm:t>
        <a:bodyPr/>
        <a:lstStyle/>
        <a:p>
          <a:r>
            <a:rPr lang="en-US" dirty="0"/>
            <a:t>Explosive population growth  and expensive real estate</a:t>
          </a:r>
        </a:p>
      </dgm:t>
    </dgm:pt>
    <dgm:pt modelId="{46502634-9C9D-4626-87C8-3B515F0E218A}" type="parTrans" cxnId="{4213992B-964D-4C72-88FC-670988BD126F}">
      <dgm:prSet/>
      <dgm:spPr/>
      <dgm:t>
        <a:bodyPr/>
        <a:lstStyle/>
        <a:p>
          <a:endParaRPr lang="en-US"/>
        </a:p>
      </dgm:t>
    </dgm:pt>
    <dgm:pt modelId="{3FEAF871-E944-4568-8335-7EB7E8F18157}" type="sibTrans" cxnId="{4213992B-964D-4C72-88FC-670988BD126F}">
      <dgm:prSet/>
      <dgm:spPr/>
      <dgm:t>
        <a:bodyPr/>
        <a:lstStyle/>
        <a:p>
          <a:endParaRPr lang="en-US"/>
        </a:p>
      </dgm:t>
    </dgm:pt>
    <dgm:pt modelId="{4187E526-0BFD-4548-A489-E9487734DA39}">
      <dgm:prSet/>
      <dgm:spPr/>
      <dgm:t>
        <a:bodyPr/>
        <a:lstStyle/>
        <a:p>
          <a:r>
            <a:rPr lang="en-US" dirty="0"/>
            <a:t>Urban Centers and Villages development plan</a:t>
          </a:r>
        </a:p>
      </dgm:t>
    </dgm:pt>
    <dgm:pt modelId="{3B96775F-74AE-486D-8005-FE512E94235E}" type="parTrans" cxnId="{C0A0C9AB-3333-4D70-B2AB-6BE6C10499AE}">
      <dgm:prSet/>
      <dgm:spPr/>
      <dgm:t>
        <a:bodyPr/>
        <a:lstStyle/>
        <a:p>
          <a:endParaRPr lang="en-US"/>
        </a:p>
      </dgm:t>
    </dgm:pt>
    <dgm:pt modelId="{D3BB8907-9CDD-4752-958F-90B0978EA713}" type="sibTrans" cxnId="{C0A0C9AB-3333-4D70-B2AB-6BE6C10499AE}">
      <dgm:prSet/>
      <dgm:spPr/>
      <dgm:t>
        <a:bodyPr/>
        <a:lstStyle/>
        <a:p>
          <a:endParaRPr lang="en-US"/>
        </a:p>
      </dgm:t>
    </dgm:pt>
    <dgm:pt modelId="{2A1195A8-0D16-4E0D-A2CE-B815F528050A}">
      <dgm:prSet/>
      <dgm:spPr/>
      <dgm:t>
        <a:bodyPr/>
        <a:lstStyle/>
        <a:p>
          <a:r>
            <a:rPr lang="en-US" dirty="0"/>
            <a:t>Debates over children and families in urban environments</a:t>
          </a:r>
        </a:p>
      </dgm:t>
    </dgm:pt>
    <dgm:pt modelId="{229A2110-7C7E-4EC8-8282-30FEB3E803A8}" type="parTrans" cxnId="{BA80A32B-C0C7-472C-93EF-798E577ED2F1}">
      <dgm:prSet/>
      <dgm:spPr/>
      <dgm:t>
        <a:bodyPr/>
        <a:lstStyle/>
        <a:p>
          <a:endParaRPr lang="en-US"/>
        </a:p>
      </dgm:t>
    </dgm:pt>
    <dgm:pt modelId="{BF1E678E-34F9-4E3A-8D76-719FF13D1292}" type="sibTrans" cxnId="{BA80A32B-C0C7-472C-93EF-798E577ED2F1}">
      <dgm:prSet/>
      <dgm:spPr/>
      <dgm:t>
        <a:bodyPr/>
        <a:lstStyle/>
        <a:p>
          <a:endParaRPr lang="en-US"/>
        </a:p>
      </dgm:t>
    </dgm:pt>
    <dgm:pt modelId="{0C74EB3D-09D9-4848-BCBE-C42AA44F1EDF}" type="pres">
      <dgm:prSet presAssocID="{B0F106A6-8BC5-4C55-9F32-D84C3529A76A}" presName="vert0" presStyleCnt="0">
        <dgm:presLayoutVars>
          <dgm:dir/>
          <dgm:animOne val="branch"/>
          <dgm:animLvl val="lvl"/>
        </dgm:presLayoutVars>
      </dgm:prSet>
      <dgm:spPr/>
    </dgm:pt>
    <dgm:pt modelId="{E6DED485-A5A9-3442-9B18-D47CC9C255D0}" type="pres">
      <dgm:prSet presAssocID="{C9BC3D3B-5C95-4D5D-973C-39D7A34FD742}" presName="thickLine" presStyleLbl="alignNode1" presStyleIdx="0" presStyleCnt="3"/>
      <dgm:spPr/>
    </dgm:pt>
    <dgm:pt modelId="{22547C18-4181-F440-89A2-4CF0A6CC35E5}" type="pres">
      <dgm:prSet presAssocID="{C9BC3D3B-5C95-4D5D-973C-39D7A34FD742}" presName="horz1" presStyleCnt="0"/>
      <dgm:spPr/>
    </dgm:pt>
    <dgm:pt modelId="{E7D095B3-3AB6-5C4C-ADEB-833CE34A8983}" type="pres">
      <dgm:prSet presAssocID="{C9BC3D3B-5C95-4D5D-973C-39D7A34FD742}" presName="tx1" presStyleLbl="revTx" presStyleIdx="0" presStyleCnt="3"/>
      <dgm:spPr/>
    </dgm:pt>
    <dgm:pt modelId="{CF90CB31-9CB1-784E-80BF-6F0B3D213E05}" type="pres">
      <dgm:prSet presAssocID="{C9BC3D3B-5C95-4D5D-973C-39D7A34FD742}" presName="vert1" presStyleCnt="0"/>
      <dgm:spPr/>
    </dgm:pt>
    <dgm:pt modelId="{1C80021B-497D-FC40-8A6A-3D1FC0296F0E}" type="pres">
      <dgm:prSet presAssocID="{4187E526-0BFD-4548-A489-E9487734DA39}" presName="thickLine" presStyleLbl="alignNode1" presStyleIdx="1" presStyleCnt="3"/>
      <dgm:spPr/>
    </dgm:pt>
    <dgm:pt modelId="{BE7027F6-6670-314A-B128-4699EBDF8EAE}" type="pres">
      <dgm:prSet presAssocID="{4187E526-0BFD-4548-A489-E9487734DA39}" presName="horz1" presStyleCnt="0"/>
      <dgm:spPr/>
    </dgm:pt>
    <dgm:pt modelId="{EB6697AB-F62B-894E-831E-800A704A4CC8}" type="pres">
      <dgm:prSet presAssocID="{4187E526-0BFD-4548-A489-E9487734DA39}" presName="tx1" presStyleLbl="revTx" presStyleIdx="1" presStyleCnt="3"/>
      <dgm:spPr/>
    </dgm:pt>
    <dgm:pt modelId="{7E31EC55-049A-1145-8599-76B5D1F1DACF}" type="pres">
      <dgm:prSet presAssocID="{4187E526-0BFD-4548-A489-E9487734DA39}" presName="vert1" presStyleCnt="0"/>
      <dgm:spPr/>
    </dgm:pt>
    <dgm:pt modelId="{444DCF41-8179-0A42-BF1B-0C84BA448382}" type="pres">
      <dgm:prSet presAssocID="{2A1195A8-0D16-4E0D-A2CE-B815F528050A}" presName="thickLine" presStyleLbl="alignNode1" presStyleIdx="2" presStyleCnt="3"/>
      <dgm:spPr/>
    </dgm:pt>
    <dgm:pt modelId="{07046021-0BF0-0843-AEE0-4E5C35BABA84}" type="pres">
      <dgm:prSet presAssocID="{2A1195A8-0D16-4E0D-A2CE-B815F528050A}" presName="horz1" presStyleCnt="0"/>
      <dgm:spPr/>
    </dgm:pt>
    <dgm:pt modelId="{02E83D9D-2747-B94F-933D-C99407F149B3}" type="pres">
      <dgm:prSet presAssocID="{2A1195A8-0D16-4E0D-A2CE-B815F528050A}" presName="tx1" presStyleLbl="revTx" presStyleIdx="2" presStyleCnt="3"/>
      <dgm:spPr/>
    </dgm:pt>
    <dgm:pt modelId="{D686EBA4-6321-5848-86B6-BD540F312693}" type="pres">
      <dgm:prSet presAssocID="{2A1195A8-0D16-4E0D-A2CE-B815F528050A}" presName="vert1" presStyleCnt="0"/>
      <dgm:spPr/>
    </dgm:pt>
  </dgm:ptLst>
  <dgm:cxnLst>
    <dgm:cxn modelId="{4213992B-964D-4C72-88FC-670988BD126F}" srcId="{B0F106A6-8BC5-4C55-9F32-D84C3529A76A}" destId="{C9BC3D3B-5C95-4D5D-973C-39D7A34FD742}" srcOrd="0" destOrd="0" parTransId="{46502634-9C9D-4626-87C8-3B515F0E218A}" sibTransId="{3FEAF871-E944-4568-8335-7EB7E8F18157}"/>
    <dgm:cxn modelId="{BA80A32B-C0C7-472C-93EF-798E577ED2F1}" srcId="{B0F106A6-8BC5-4C55-9F32-D84C3529A76A}" destId="{2A1195A8-0D16-4E0D-A2CE-B815F528050A}" srcOrd="2" destOrd="0" parTransId="{229A2110-7C7E-4EC8-8282-30FEB3E803A8}" sibTransId="{BF1E678E-34F9-4E3A-8D76-719FF13D1292}"/>
    <dgm:cxn modelId="{A0557D43-EF00-A144-B823-BF9B6BF3952C}" type="presOf" srcId="{B0F106A6-8BC5-4C55-9F32-D84C3529A76A}" destId="{0C74EB3D-09D9-4848-BCBE-C42AA44F1EDF}" srcOrd="0" destOrd="0" presId="urn:microsoft.com/office/officeart/2008/layout/LinedList"/>
    <dgm:cxn modelId="{32AFC74A-1382-9845-B199-8A6F166E7929}" type="presOf" srcId="{C9BC3D3B-5C95-4D5D-973C-39D7A34FD742}" destId="{E7D095B3-3AB6-5C4C-ADEB-833CE34A8983}" srcOrd="0" destOrd="0" presId="urn:microsoft.com/office/officeart/2008/layout/LinedList"/>
    <dgm:cxn modelId="{52D56E81-843A-D346-9F98-6306337EB558}" type="presOf" srcId="{4187E526-0BFD-4548-A489-E9487734DA39}" destId="{EB6697AB-F62B-894E-831E-800A704A4CC8}" srcOrd="0" destOrd="0" presId="urn:microsoft.com/office/officeart/2008/layout/LinedList"/>
    <dgm:cxn modelId="{C0A0C9AB-3333-4D70-B2AB-6BE6C10499AE}" srcId="{B0F106A6-8BC5-4C55-9F32-D84C3529A76A}" destId="{4187E526-0BFD-4548-A489-E9487734DA39}" srcOrd="1" destOrd="0" parTransId="{3B96775F-74AE-486D-8005-FE512E94235E}" sibTransId="{D3BB8907-9CDD-4752-958F-90B0978EA713}"/>
    <dgm:cxn modelId="{2118EDAD-F001-F546-ABBE-4D9F60E7AEFB}" type="presOf" srcId="{2A1195A8-0D16-4E0D-A2CE-B815F528050A}" destId="{02E83D9D-2747-B94F-933D-C99407F149B3}" srcOrd="0" destOrd="0" presId="urn:microsoft.com/office/officeart/2008/layout/LinedList"/>
    <dgm:cxn modelId="{B173312F-2773-2646-BF62-70F846EF30F5}" type="presParOf" srcId="{0C74EB3D-09D9-4848-BCBE-C42AA44F1EDF}" destId="{E6DED485-A5A9-3442-9B18-D47CC9C255D0}" srcOrd="0" destOrd="0" presId="urn:microsoft.com/office/officeart/2008/layout/LinedList"/>
    <dgm:cxn modelId="{AD04DFF5-7810-B04F-A6E2-102DAE968C8C}" type="presParOf" srcId="{0C74EB3D-09D9-4848-BCBE-C42AA44F1EDF}" destId="{22547C18-4181-F440-89A2-4CF0A6CC35E5}" srcOrd="1" destOrd="0" presId="urn:microsoft.com/office/officeart/2008/layout/LinedList"/>
    <dgm:cxn modelId="{94C145C8-C47D-A745-8CEE-0800366A930B}" type="presParOf" srcId="{22547C18-4181-F440-89A2-4CF0A6CC35E5}" destId="{E7D095B3-3AB6-5C4C-ADEB-833CE34A8983}" srcOrd="0" destOrd="0" presId="urn:microsoft.com/office/officeart/2008/layout/LinedList"/>
    <dgm:cxn modelId="{04BE8FEC-18F0-F744-924E-5125406E0FC8}" type="presParOf" srcId="{22547C18-4181-F440-89A2-4CF0A6CC35E5}" destId="{CF90CB31-9CB1-784E-80BF-6F0B3D213E05}" srcOrd="1" destOrd="0" presId="urn:microsoft.com/office/officeart/2008/layout/LinedList"/>
    <dgm:cxn modelId="{9510B679-251E-BA4A-A2D1-B1D044909895}" type="presParOf" srcId="{0C74EB3D-09D9-4848-BCBE-C42AA44F1EDF}" destId="{1C80021B-497D-FC40-8A6A-3D1FC0296F0E}" srcOrd="2" destOrd="0" presId="urn:microsoft.com/office/officeart/2008/layout/LinedList"/>
    <dgm:cxn modelId="{4841095B-B928-B34E-AB4A-110F8ACE7730}" type="presParOf" srcId="{0C74EB3D-09D9-4848-BCBE-C42AA44F1EDF}" destId="{BE7027F6-6670-314A-B128-4699EBDF8EAE}" srcOrd="3" destOrd="0" presId="urn:microsoft.com/office/officeart/2008/layout/LinedList"/>
    <dgm:cxn modelId="{16BAAC7D-2FB4-374F-9F08-B0A4CA8997CC}" type="presParOf" srcId="{BE7027F6-6670-314A-B128-4699EBDF8EAE}" destId="{EB6697AB-F62B-894E-831E-800A704A4CC8}" srcOrd="0" destOrd="0" presId="urn:microsoft.com/office/officeart/2008/layout/LinedList"/>
    <dgm:cxn modelId="{F3CFF087-3FA4-384B-9038-1B19F82F119B}" type="presParOf" srcId="{BE7027F6-6670-314A-B128-4699EBDF8EAE}" destId="{7E31EC55-049A-1145-8599-76B5D1F1DACF}" srcOrd="1" destOrd="0" presId="urn:microsoft.com/office/officeart/2008/layout/LinedList"/>
    <dgm:cxn modelId="{9A4F7C91-E79E-0946-B191-822279118D68}" type="presParOf" srcId="{0C74EB3D-09D9-4848-BCBE-C42AA44F1EDF}" destId="{444DCF41-8179-0A42-BF1B-0C84BA448382}" srcOrd="4" destOrd="0" presId="urn:microsoft.com/office/officeart/2008/layout/LinedList"/>
    <dgm:cxn modelId="{1ACA2C2A-B868-714E-A46F-63B9D277BA0F}" type="presParOf" srcId="{0C74EB3D-09D9-4848-BCBE-C42AA44F1EDF}" destId="{07046021-0BF0-0843-AEE0-4E5C35BABA84}" srcOrd="5" destOrd="0" presId="urn:microsoft.com/office/officeart/2008/layout/LinedList"/>
    <dgm:cxn modelId="{EB0360EC-2F4C-E14F-949A-6565679DDE25}" type="presParOf" srcId="{07046021-0BF0-0843-AEE0-4E5C35BABA84}" destId="{02E83D9D-2747-B94F-933D-C99407F149B3}" srcOrd="0" destOrd="0" presId="urn:microsoft.com/office/officeart/2008/layout/LinedList"/>
    <dgm:cxn modelId="{17991759-8A3D-494C-8E42-B39409DC68B7}" type="presParOf" srcId="{07046021-0BF0-0843-AEE0-4E5C35BABA84}" destId="{D686EBA4-6321-5848-86B6-BD540F31269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BB48FE9-C0EE-4E59-BDE7-B76545919251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979EEA4-F0F2-44B7-860A-3A3C4BD96A70}">
      <dgm:prSet/>
      <dgm:spPr/>
      <dgm:t>
        <a:bodyPr/>
        <a:lstStyle/>
        <a:p>
          <a:r>
            <a:rPr lang="en-US" dirty="0"/>
            <a:t>Housing and $</a:t>
          </a:r>
        </a:p>
      </dgm:t>
    </dgm:pt>
    <dgm:pt modelId="{2EA3937D-FF4A-44EB-9B1E-DBEDFE1D4F71}" type="parTrans" cxnId="{DAA5CBED-19F3-4C27-925B-68549C297878}">
      <dgm:prSet/>
      <dgm:spPr/>
      <dgm:t>
        <a:bodyPr/>
        <a:lstStyle/>
        <a:p>
          <a:endParaRPr lang="en-US"/>
        </a:p>
      </dgm:t>
    </dgm:pt>
    <dgm:pt modelId="{F966AEAB-D514-4F51-849D-2CB47B9C5D13}" type="sibTrans" cxnId="{DAA5CBED-19F3-4C27-925B-68549C297878}">
      <dgm:prSet/>
      <dgm:spPr/>
      <dgm:t>
        <a:bodyPr/>
        <a:lstStyle/>
        <a:p>
          <a:endParaRPr lang="en-US"/>
        </a:p>
      </dgm:t>
    </dgm:pt>
    <dgm:pt modelId="{8D4C4406-4F59-4543-987A-2E021C8ABA89}">
      <dgm:prSet/>
      <dgm:spPr/>
      <dgm:t>
        <a:bodyPr/>
        <a:lstStyle/>
        <a:p>
          <a:r>
            <a:rPr lang="en-US" dirty="0"/>
            <a:t>Housing and economic indicators</a:t>
          </a:r>
        </a:p>
      </dgm:t>
    </dgm:pt>
    <dgm:pt modelId="{C2CD5D40-3FF5-414E-983F-67498399538A}" type="parTrans" cxnId="{2C87747F-1491-4FD8-B573-45C0217F7D4B}">
      <dgm:prSet/>
      <dgm:spPr/>
      <dgm:t>
        <a:bodyPr/>
        <a:lstStyle/>
        <a:p>
          <a:endParaRPr lang="en-US"/>
        </a:p>
      </dgm:t>
    </dgm:pt>
    <dgm:pt modelId="{919D446B-861B-4093-9174-97E22344C75E}" type="sibTrans" cxnId="{2C87747F-1491-4FD8-B573-45C0217F7D4B}">
      <dgm:prSet/>
      <dgm:spPr/>
      <dgm:t>
        <a:bodyPr/>
        <a:lstStyle/>
        <a:p>
          <a:endParaRPr lang="en-US"/>
        </a:p>
      </dgm:t>
    </dgm:pt>
    <dgm:pt modelId="{74FED096-A9C4-44A4-8CDA-BDF06984814F}">
      <dgm:prSet/>
      <dgm:spPr/>
      <dgm:t>
        <a:bodyPr/>
        <a:lstStyle/>
        <a:p>
          <a:r>
            <a:rPr lang="en-US" dirty="0"/>
            <a:t>American Community Survey data</a:t>
          </a:r>
        </a:p>
      </dgm:t>
    </dgm:pt>
    <dgm:pt modelId="{8EB3802D-4A62-4B2B-893C-7E6638EB855C}" type="parTrans" cxnId="{A8125104-E1C4-4279-B3CB-A2923E78A5DC}">
      <dgm:prSet/>
      <dgm:spPr/>
      <dgm:t>
        <a:bodyPr/>
        <a:lstStyle/>
        <a:p>
          <a:endParaRPr lang="en-US"/>
        </a:p>
      </dgm:t>
    </dgm:pt>
    <dgm:pt modelId="{59AFDB4E-67BD-420B-B40E-EC857067CA1B}" type="sibTrans" cxnId="{A8125104-E1C4-4279-B3CB-A2923E78A5DC}">
      <dgm:prSet/>
      <dgm:spPr/>
      <dgm:t>
        <a:bodyPr/>
        <a:lstStyle/>
        <a:p>
          <a:endParaRPr lang="en-US"/>
        </a:p>
      </dgm:t>
    </dgm:pt>
    <dgm:pt modelId="{9616AF1C-4209-47F8-A982-65C3F7A73937}">
      <dgm:prSet/>
      <dgm:spPr/>
      <dgm:t>
        <a:bodyPr/>
        <a:lstStyle/>
        <a:p>
          <a:r>
            <a:rPr lang="en-US" dirty="0"/>
            <a:t>Age breakdown</a:t>
          </a:r>
        </a:p>
      </dgm:t>
    </dgm:pt>
    <dgm:pt modelId="{023072C1-B29F-43F1-9863-2610E5C1EBA3}" type="parTrans" cxnId="{9481D4A9-387C-4820-9DB6-331B4AD1991C}">
      <dgm:prSet/>
      <dgm:spPr/>
      <dgm:t>
        <a:bodyPr/>
        <a:lstStyle/>
        <a:p>
          <a:endParaRPr lang="en-US"/>
        </a:p>
      </dgm:t>
    </dgm:pt>
    <dgm:pt modelId="{C426251C-55D0-4401-9C50-3DC542D47537}" type="sibTrans" cxnId="{9481D4A9-387C-4820-9DB6-331B4AD1991C}">
      <dgm:prSet/>
      <dgm:spPr/>
      <dgm:t>
        <a:bodyPr/>
        <a:lstStyle/>
        <a:p>
          <a:endParaRPr lang="en-US"/>
        </a:p>
      </dgm:t>
    </dgm:pt>
    <dgm:pt modelId="{677D9247-63A5-44F5-B6C4-3494DABBAD1C}">
      <dgm:prSet/>
      <dgm:spPr/>
      <dgm:t>
        <a:bodyPr/>
        <a:lstStyle/>
        <a:p>
          <a:r>
            <a:rPr lang="en-US" dirty="0"/>
            <a:t>More detailed information on age distribution</a:t>
          </a:r>
        </a:p>
      </dgm:t>
    </dgm:pt>
    <dgm:pt modelId="{0A61D1F4-AD24-4A47-938E-6FF8DAE61F13}" type="parTrans" cxnId="{BFB039A9-A22F-4E26-B5A2-3F695BCE2153}">
      <dgm:prSet/>
      <dgm:spPr/>
      <dgm:t>
        <a:bodyPr/>
        <a:lstStyle/>
        <a:p>
          <a:endParaRPr lang="en-US"/>
        </a:p>
      </dgm:t>
    </dgm:pt>
    <dgm:pt modelId="{7C88BE8D-EB67-4EDE-85BE-EF68461BB842}" type="sibTrans" cxnId="{BFB039A9-A22F-4E26-B5A2-3F695BCE2153}">
      <dgm:prSet/>
      <dgm:spPr/>
      <dgm:t>
        <a:bodyPr/>
        <a:lstStyle/>
        <a:p>
          <a:endParaRPr lang="en-US"/>
        </a:p>
      </dgm:t>
    </dgm:pt>
    <dgm:pt modelId="{5346E4E5-4606-45BD-AF38-859E1F273FFA}">
      <dgm:prSet/>
      <dgm:spPr/>
      <dgm:t>
        <a:bodyPr/>
        <a:lstStyle/>
        <a:p>
          <a:r>
            <a:rPr lang="en-US" dirty="0"/>
            <a:t>Get breakdown by age not aggregated as child/adult</a:t>
          </a:r>
        </a:p>
      </dgm:t>
    </dgm:pt>
    <dgm:pt modelId="{7B216179-6702-438E-91DD-B30D33E3835D}" type="parTrans" cxnId="{5E37278C-8378-4712-897D-2192F13645FA}">
      <dgm:prSet/>
      <dgm:spPr/>
      <dgm:t>
        <a:bodyPr/>
        <a:lstStyle/>
        <a:p>
          <a:endParaRPr lang="en-US"/>
        </a:p>
      </dgm:t>
    </dgm:pt>
    <dgm:pt modelId="{A027542C-D32B-4B56-9632-02CDD266CE67}" type="sibTrans" cxnId="{5E37278C-8378-4712-897D-2192F13645FA}">
      <dgm:prSet/>
      <dgm:spPr/>
      <dgm:t>
        <a:bodyPr/>
        <a:lstStyle/>
        <a:p>
          <a:endParaRPr lang="en-US"/>
        </a:p>
      </dgm:t>
    </dgm:pt>
    <dgm:pt modelId="{93682273-F3B8-40D9-9F57-906DAF2CEA34}">
      <dgm:prSet/>
      <dgm:spPr/>
      <dgm:t>
        <a:bodyPr/>
        <a:lstStyle/>
        <a:p>
          <a:r>
            <a:rPr lang="en-US" dirty="0"/>
            <a:t>Aggregate census tracts to get UCV data</a:t>
          </a:r>
        </a:p>
      </dgm:t>
    </dgm:pt>
    <dgm:pt modelId="{9F0F7978-7114-49C1-A2C9-C6B9B4AC5992}" type="parTrans" cxnId="{76CE8F1A-FDFC-43FA-82ED-3A92968ACB6A}">
      <dgm:prSet/>
      <dgm:spPr/>
      <dgm:t>
        <a:bodyPr/>
        <a:lstStyle/>
        <a:p>
          <a:endParaRPr lang="en-US"/>
        </a:p>
      </dgm:t>
    </dgm:pt>
    <dgm:pt modelId="{F9C75441-F177-44DC-8C60-1032370FE1C6}" type="sibTrans" cxnId="{76CE8F1A-FDFC-43FA-82ED-3A92968ACB6A}">
      <dgm:prSet/>
      <dgm:spPr/>
      <dgm:t>
        <a:bodyPr/>
        <a:lstStyle/>
        <a:p>
          <a:endParaRPr lang="en-US"/>
        </a:p>
      </dgm:t>
    </dgm:pt>
    <dgm:pt modelId="{5166B136-4BD6-4C85-8019-1BA6B670ACD5}">
      <dgm:prSet/>
      <dgm:spPr/>
      <dgm:t>
        <a:bodyPr/>
        <a:lstStyle/>
        <a:p>
          <a:r>
            <a:rPr lang="en-US"/>
            <a:t>Distance</a:t>
          </a:r>
        </a:p>
      </dgm:t>
    </dgm:pt>
    <dgm:pt modelId="{3724BCF1-C81D-459A-B3AA-48ECF06BECDD}" type="parTrans" cxnId="{E0A0A349-DE12-4771-BC1E-AB1BEA352404}">
      <dgm:prSet/>
      <dgm:spPr/>
      <dgm:t>
        <a:bodyPr/>
        <a:lstStyle/>
        <a:p>
          <a:endParaRPr lang="en-US"/>
        </a:p>
      </dgm:t>
    </dgm:pt>
    <dgm:pt modelId="{4B1D8928-0040-4E73-B148-97ADEDA4DC3D}" type="sibTrans" cxnId="{E0A0A349-DE12-4771-BC1E-AB1BEA352404}">
      <dgm:prSet/>
      <dgm:spPr/>
      <dgm:t>
        <a:bodyPr/>
        <a:lstStyle/>
        <a:p>
          <a:endParaRPr lang="en-US"/>
        </a:p>
      </dgm:t>
    </dgm:pt>
    <dgm:pt modelId="{5094F133-62AB-4679-B566-092E77FA851B}">
      <dgm:prSet/>
      <dgm:spPr/>
      <dgm:t>
        <a:bodyPr/>
        <a:lstStyle/>
        <a:p>
          <a:r>
            <a:rPr lang="en-US" dirty="0"/>
            <a:t>Distance data</a:t>
          </a:r>
        </a:p>
      </dgm:t>
    </dgm:pt>
    <dgm:pt modelId="{293E64D8-0C72-49A8-9D37-C27916D2DB43}" type="parTrans" cxnId="{D924D987-970C-4BD1-800A-201837B40B12}">
      <dgm:prSet/>
      <dgm:spPr/>
      <dgm:t>
        <a:bodyPr/>
        <a:lstStyle/>
        <a:p>
          <a:endParaRPr lang="en-US"/>
        </a:p>
      </dgm:t>
    </dgm:pt>
    <dgm:pt modelId="{BD472615-1856-44FA-BA4A-865DB6E651DC}" type="sibTrans" cxnId="{D924D987-970C-4BD1-800A-201837B40B12}">
      <dgm:prSet/>
      <dgm:spPr/>
      <dgm:t>
        <a:bodyPr/>
        <a:lstStyle/>
        <a:p>
          <a:endParaRPr lang="en-US"/>
        </a:p>
      </dgm:t>
    </dgm:pt>
    <dgm:pt modelId="{585181F9-DCC7-4312-A046-5003DA0CCF6F}">
      <dgm:prSet/>
      <dgm:spPr/>
      <dgm:t>
        <a:bodyPr/>
        <a:lstStyle/>
        <a:p>
          <a:r>
            <a:rPr lang="en-US" dirty="0"/>
            <a:t>How long do students commute?</a:t>
          </a:r>
        </a:p>
      </dgm:t>
    </dgm:pt>
    <dgm:pt modelId="{39A26735-F1FA-45C8-8CD8-9D40E26CC6F9}" type="parTrans" cxnId="{5FD04591-7C4F-45FA-A811-F69F404EC027}">
      <dgm:prSet/>
      <dgm:spPr/>
      <dgm:t>
        <a:bodyPr/>
        <a:lstStyle/>
        <a:p>
          <a:endParaRPr lang="en-US"/>
        </a:p>
      </dgm:t>
    </dgm:pt>
    <dgm:pt modelId="{5D739CC2-E962-4779-AAAD-49E17A973365}" type="sibTrans" cxnId="{5FD04591-7C4F-45FA-A811-F69F404EC027}">
      <dgm:prSet/>
      <dgm:spPr/>
      <dgm:t>
        <a:bodyPr/>
        <a:lstStyle/>
        <a:p>
          <a:endParaRPr lang="en-US"/>
        </a:p>
      </dgm:t>
    </dgm:pt>
    <dgm:pt modelId="{3EDD6D56-E99E-493D-9CE6-B7CB680F8C49}">
      <dgm:prSet/>
      <dgm:spPr/>
      <dgm:t>
        <a:bodyPr/>
        <a:lstStyle/>
        <a:p>
          <a:r>
            <a:rPr lang="en-US" dirty="0"/>
            <a:t>What does the commute look like based on neighborhood?</a:t>
          </a:r>
        </a:p>
      </dgm:t>
    </dgm:pt>
    <dgm:pt modelId="{1AA1C94A-70D2-47D1-B5F9-DDDB5E2C542A}" type="parTrans" cxnId="{BB93ACFB-65B1-4FF8-9938-A9756C5A1B64}">
      <dgm:prSet/>
      <dgm:spPr/>
      <dgm:t>
        <a:bodyPr/>
        <a:lstStyle/>
        <a:p>
          <a:endParaRPr lang="en-US"/>
        </a:p>
      </dgm:t>
    </dgm:pt>
    <dgm:pt modelId="{CB568CD8-907A-4C43-B06B-7806306085D2}" type="sibTrans" cxnId="{BB93ACFB-65B1-4FF8-9938-A9756C5A1B64}">
      <dgm:prSet/>
      <dgm:spPr/>
      <dgm:t>
        <a:bodyPr/>
        <a:lstStyle/>
        <a:p>
          <a:endParaRPr lang="en-US"/>
        </a:p>
      </dgm:t>
    </dgm:pt>
    <dgm:pt modelId="{AD12F17C-8458-9343-B767-0DCA8CDF3B96}">
      <dgm:prSet/>
      <dgm:spPr/>
      <dgm:t>
        <a:bodyPr/>
        <a:lstStyle/>
        <a:p>
          <a:r>
            <a:rPr lang="en-US" dirty="0"/>
            <a:t>Would need to be aggregated by UCV</a:t>
          </a:r>
        </a:p>
      </dgm:t>
    </dgm:pt>
    <dgm:pt modelId="{D1223AA2-E933-BB44-A366-621B1B5EB4E2}" type="parTrans" cxnId="{2A54A314-9B25-0642-895D-FCDA63158EA9}">
      <dgm:prSet/>
      <dgm:spPr/>
    </dgm:pt>
    <dgm:pt modelId="{5109CD22-E2AD-8D47-A882-87830DB47D7A}" type="sibTrans" cxnId="{2A54A314-9B25-0642-895D-FCDA63158EA9}">
      <dgm:prSet/>
      <dgm:spPr/>
    </dgm:pt>
    <dgm:pt modelId="{3AF020C5-D84E-7A4D-9073-28CF79D0AE63}" type="pres">
      <dgm:prSet presAssocID="{CBB48FE9-C0EE-4E59-BDE7-B76545919251}" presName="Name0" presStyleCnt="0">
        <dgm:presLayoutVars>
          <dgm:dir/>
          <dgm:animLvl val="lvl"/>
          <dgm:resizeHandles val="exact"/>
        </dgm:presLayoutVars>
      </dgm:prSet>
      <dgm:spPr/>
    </dgm:pt>
    <dgm:pt modelId="{7645B4C2-6645-7740-A526-A99C0E2FFEDF}" type="pres">
      <dgm:prSet presAssocID="{5166B136-4BD6-4C85-8019-1BA6B670ACD5}" presName="boxAndChildren" presStyleCnt="0"/>
      <dgm:spPr/>
    </dgm:pt>
    <dgm:pt modelId="{1791D43F-1E43-8E4B-AAAF-9C89C291B5B7}" type="pres">
      <dgm:prSet presAssocID="{5166B136-4BD6-4C85-8019-1BA6B670ACD5}" presName="parentTextBox" presStyleLbl="alignNode1" presStyleIdx="0" presStyleCnt="3"/>
      <dgm:spPr/>
    </dgm:pt>
    <dgm:pt modelId="{E27F67B2-9959-D04B-84B3-51C4BFF878BB}" type="pres">
      <dgm:prSet presAssocID="{5166B136-4BD6-4C85-8019-1BA6B670ACD5}" presName="descendantBox" presStyleLbl="bgAccFollowNode1" presStyleIdx="0" presStyleCnt="3"/>
      <dgm:spPr/>
    </dgm:pt>
    <dgm:pt modelId="{0633E34E-F85B-9F4C-981A-A1DDB20FFE80}" type="pres">
      <dgm:prSet presAssocID="{C426251C-55D0-4401-9C50-3DC542D47537}" presName="sp" presStyleCnt="0"/>
      <dgm:spPr/>
    </dgm:pt>
    <dgm:pt modelId="{110E7231-CFDE-B849-980B-F7089D4DCACF}" type="pres">
      <dgm:prSet presAssocID="{9616AF1C-4209-47F8-A982-65C3F7A73937}" presName="arrowAndChildren" presStyleCnt="0"/>
      <dgm:spPr/>
    </dgm:pt>
    <dgm:pt modelId="{D72789CE-2BFE-564B-826D-F2B7D1C46C31}" type="pres">
      <dgm:prSet presAssocID="{9616AF1C-4209-47F8-A982-65C3F7A73937}" presName="parentTextArrow" presStyleLbl="node1" presStyleIdx="0" presStyleCnt="0"/>
      <dgm:spPr/>
    </dgm:pt>
    <dgm:pt modelId="{60647EC3-43E2-CB42-93D2-B66BE44F5EB0}" type="pres">
      <dgm:prSet presAssocID="{9616AF1C-4209-47F8-A982-65C3F7A73937}" presName="arrow" presStyleLbl="alignNode1" presStyleIdx="1" presStyleCnt="3"/>
      <dgm:spPr/>
    </dgm:pt>
    <dgm:pt modelId="{EA2EE1B8-1D9F-6B45-92FD-E4BE1237A0A6}" type="pres">
      <dgm:prSet presAssocID="{9616AF1C-4209-47F8-A982-65C3F7A73937}" presName="descendantArrow" presStyleLbl="bgAccFollowNode1" presStyleIdx="1" presStyleCnt="3"/>
      <dgm:spPr/>
    </dgm:pt>
    <dgm:pt modelId="{600D5BC8-0F75-464C-AB33-854CB1333722}" type="pres">
      <dgm:prSet presAssocID="{F966AEAB-D514-4F51-849D-2CB47B9C5D13}" presName="sp" presStyleCnt="0"/>
      <dgm:spPr/>
    </dgm:pt>
    <dgm:pt modelId="{1B116646-108F-1846-8581-57C03D538AFC}" type="pres">
      <dgm:prSet presAssocID="{5979EEA4-F0F2-44B7-860A-3A3C4BD96A70}" presName="arrowAndChildren" presStyleCnt="0"/>
      <dgm:spPr/>
    </dgm:pt>
    <dgm:pt modelId="{E5C557BD-DED5-C64E-B661-94578E41E36F}" type="pres">
      <dgm:prSet presAssocID="{5979EEA4-F0F2-44B7-860A-3A3C4BD96A70}" presName="parentTextArrow" presStyleLbl="node1" presStyleIdx="0" presStyleCnt="0"/>
      <dgm:spPr/>
    </dgm:pt>
    <dgm:pt modelId="{E632BB1C-DEC5-1C4D-8D14-7BDABB594627}" type="pres">
      <dgm:prSet presAssocID="{5979EEA4-F0F2-44B7-860A-3A3C4BD96A70}" presName="arrow" presStyleLbl="alignNode1" presStyleIdx="2" presStyleCnt="3"/>
      <dgm:spPr/>
    </dgm:pt>
    <dgm:pt modelId="{B1D087F7-D9AE-9E4E-839B-5C8690CEF854}" type="pres">
      <dgm:prSet presAssocID="{5979EEA4-F0F2-44B7-860A-3A3C4BD96A70}" presName="descendantArrow" presStyleLbl="bgAccFollowNode1" presStyleIdx="2" presStyleCnt="3"/>
      <dgm:spPr/>
    </dgm:pt>
  </dgm:ptLst>
  <dgm:cxnLst>
    <dgm:cxn modelId="{A8125104-E1C4-4279-B3CB-A2923E78A5DC}" srcId="{8D4C4406-4F59-4543-987A-2E021C8ABA89}" destId="{74FED096-A9C4-44A4-8CDA-BDF06984814F}" srcOrd="0" destOrd="0" parTransId="{8EB3802D-4A62-4B2B-893C-7E6638EB855C}" sibTransId="{59AFDB4E-67BD-420B-B40E-EC857067CA1B}"/>
    <dgm:cxn modelId="{2A54A314-9B25-0642-895D-FCDA63158EA9}" srcId="{8D4C4406-4F59-4543-987A-2E021C8ABA89}" destId="{AD12F17C-8458-9343-B767-0DCA8CDF3B96}" srcOrd="1" destOrd="0" parTransId="{D1223AA2-E933-BB44-A366-621B1B5EB4E2}" sibTransId="{5109CD22-E2AD-8D47-A882-87830DB47D7A}"/>
    <dgm:cxn modelId="{76CE8F1A-FDFC-43FA-82ED-3A92968ACB6A}" srcId="{677D9247-63A5-44F5-B6C4-3494DABBAD1C}" destId="{93682273-F3B8-40D9-9F57-906DAF2CEA34}" srcOrd="1" destOrd="0" parTransId="{9F0F7978-7114-49C1-A2C9-C6B9B4AC5992}" sibTransId="{F9C75441-F177-44DC-8C60-1032370FE1C6}"/>
    <dgm:cxn modelId="{9B48981B-E9B5-AF4D-80F6-EFDB37F91B01}" type="presOf" srcId="{5979EEA4-F0F2-44B7-860A-3A3C4BD96A70}" destId="{E632BB1C-DEC5-1C4D-8D14-7BDABB594627}" srcOrd="1" destOrd="0" presId="urn:microsoft.com/office/officeart/2016/7/layout/VerticalDownArrowProcess"/>
    <dgm:cxn modelId="{D1CD6B20-D919-8448-8F3F-8FEF918F55A9}" type="presOf" srcId="{9616AF1C-4209-47F8-A982-65C3F7A73937}" destId="{D72789CE-2BFE-564B-826D-F2B7D1C46C31}" srcOrd="0" destOrd="0" presId="urn:microsoft.com/office/officeart/2016/7/layout/VerticalDownArrowProcess"/>
    <dgm:cxn modelId="{16FCAF2F-D723-5B4F-8EF8-34F80EF89FBD}" type="presOf" srcId="{93682273-F3B8-40D9-9F57-906DAF2CEA34}" destId="{EA2EE1B8-1D9F-6B45-92FD-E4BE1237A0A6}" srcOrd="0" destOrd="2" presId="urn:microsoft.com/office/officeart/2016/7/layout/VerticalDownArrowProcess"/>
    <dgm:cxn modelId="{CAB10C44-6B0F-E641-BB04-D17D88DB92A7}" type="presOf" srcId="{3EDD6D56-E99E-493D-9CE6-B7CB680F8C49}" destId="{E27F67B2-9959-D04B-84B3-51C4BFF878BB}" srcOrd="0" destOrd="2" presId="urn:microsoft.com/office/officeart/2016/7/layout/VerticalDownArrowProcess"/>
    <dgm:cxn modelId="{E0A0A349-DE12-4771-BC1E-AB1BEA352404}" srcId="{CBB48FE9-C0EE-4E59-BDE7-B76545919251}" destId="{5166B136-4BD6-4C85-8019-1BA6B670ACD5}" srcOrd="2" destOrd="0" parTransId="{3724BCF1-C81D-459A-B3AA-48ECF06BECDD}" sibTransId="{4B1D8928-0040-4E73-B148-97ADEDA4DC3D}"/>
    <dgm:cxn modelId="{96FD7D51-582E-5D43-8037-C2375112C58A}" type="presOf" srcId="{AD12F17C-8458-9343-B767-0DCA8CDF3B96}" destId="{B1D087F7-D9AE-9E4E-839B-5C8690CEF854}" srcOrd="0" destOrd="2" presId="urn:microsoft.com/office/officeart/2016/7/layout/VerticalDownArrowProcess"/>
    <dgm:cxn modelId="{ECC03073-221A-0B45-9EEE-DF6ADEF6C217}" type="presOf" srcId="{74FED096-A9C4-44A4-8CDA-BDF06984814F}" destId="{B1D087F7-D9AE-9E4E-839B-5C8690CEF854}" srcOrd="0" destOrd="1" presId="urn:microsoft.com/office/officeart/2016/7/layout/VerticalDownArrowProcess"/>
    <dgm:cxn modelId="{87C5697B-84E0-0A40-A2AB-B142EB92CA49}" type="presOf" srcId="{CBB48FE9-C0EE-4E59-BDE7-B76545919251}" destId="{3AF020C5-D84E-7A4D-9073-28CF79D0AE63}" srcOrd="0" destOrd="0" presId="urn:microsoft.com/office/officeart/2016/7/layout/VerticalDownArrowProcess"/>
    <dgm:cxn modelId="{2C87747F-1491-4FD8-B573-45C0217F7D4B}" srcId="{5979EEA4-F0F2-44B7-860A-3A3C4BD96A70}" destId="{8D4C4406-4F59-4543-987A-2E021C8ABA89}" srcOrd="0" destOrd="0" parTransId="{C2CD5D40-3FF5-414E-983F-67498399538A}" sibTransId="{919D446B-861B-4093-9174-97E22344C75E}"/>
    <dgm:cxn modelId="{D924D987-970C-4BD1-800A-201837B40B12}" srcId="{5166B136-4BD6-4C85-8019-1BA6B670ACD5}" destId="{5094F133-62AB-4679-B566-092E77FA851B}" srcOrd="0" destOrd="0" parTransId="{293E64D8-0C72-49A8-9D37-C27916D2DB43}" sibTransId="{BD472615-1856-44FA-BA4A-865DB6E651DC}"/>
    <dgm:cxn modelId="{65EF0988-11DC-8C44-9DEE-551EA14CA08D}" type="presOf" srcId="{5346E4E5-4606-45BD-AF38-859E1F273FFA}" destId="{EA2EE1B8-1D9F-6B45-92FD-E4BE1237A0A6}" srcOrd="0" destOrd="1" presId="urn:microsoft.com/office/officeart/2016/7/layout/VerticalDownArrowProcess"/>
    <dgm:cxn modelId="{8B35808B-EF22-DB42-A7D7-3BB009A04AFC}" type="presOf" srcId="{5979EEA4-F0F2-44B7-860A-3A3C4BD96A70}" destId="{E5C557BD-DED5-C64E-B661-94578E41E36F}" srcOrd="0" destOrd="0" presId="urn:microsoft.com/office/officeart/2016/7/layout/VerticalDownArrowProcess"/>
    <dgm:cxn modelId="{5E37278C-8378-4712-897D-2192F13645FA}" srcId="{677D9247-63A5-44F5-B6C4-3494DABBAD1C}" destId="{5346E4E5-4606-45BD-AF38-859E1F273FFA}" srcOrd="0" destOrd="0" parTransId="{7B216179-6702-438E-91DD-B30D33E3835D}" sibTransId="{A027542C-D32B-4B56-9632-02CDD266CE67}"/>
    <dgm:cxn modelId="{5FD04591-7C4F-45FA-A811-F69F404EC027}" srcId="{5094F133-62AB-4679-B566-092E77FA851B}" destId="{585181F9-DCC7-4312-A046-5003DA0CCF6F}" srcOrd="0" destOrd="0" parTransId="{39A26735-F1FA-45C8-8CD8-9D40E26CC6F9}" sibTransId="{5D739CC2-E962-4779-AAAD-49E17A973365}"/>
    <dgm:cxn modelId="{80CC8896-664A-9947-93CC-9C786F2F6687}" type="presOf" srcId="{8D4C4406-4F59-4543-987A-2E021C8ABA89}" destId="{B1D087F7-D9AE-9E4E-839B-5C8690CEF854}" srcOrd="0" destOrd="0" presId="urn:microsoft.com/office/officeart/2016/7/layout/VerticalDownArrowProcess"/>
    <dgm:cxn modelId="{B9B8B59A-82A5-E34B-8C05-7BC6E198F5AD}" type="presOf" srcId="{677D9247-63A5-44F5-B6C4-3494DABBAD1C}" destId="{EA2EE1B8-1D9F-6B45-92FD-E4BE1237A0A6}" srcOrd="0" destOrd="0" presId="urn:microsoft.com/office/officeart/2016/7/layout/VerticalDownArrowProcess"/>
    <dgm:cxn modelId="{BFB039A9-A22F-4E26-B5A2-3F695BCE2153}" srcId="{9616AF1C-4209-47F8-A982-65C3F7A73937}" destId="{677D9247-63A5-44F5-B6C4-3494DABBAD1C}" srcOrd="0" destOrd="0" parTransId="{0A61D1F4-AD24-4A47-938E-6FF8DAE61F13}" sibTransId="{7C88BE8D-EB67-4EDE-85BE-EF68461BB842}"/>
    <dgm:cxn modelId="{9481D4A9-387C-4820-9DB6-331B4AD1991C}" srcId="{CBB48FE9-C0EE-4E59-BDE7-B76545919251}" destId="{9616AF1C-4209-47F8-A982-65C3F7A73937}" srcOrd="1" destOrd="0" parTransId="{023072C1-B29F-43F1-9863-2610E5C1EBA3}" sibTransId="{C426251C-55D0-4401-9C50-3DC542D47537}"/>
    <dgm:cxn modelId="{39CDFDAE-9968-4B49-B53F-7D428AE798D7}" type="presOf" srcId="{5166B136-4BD6-4C85-8019-1BA6B670ACD5}" destId="{1791D43F-1E43-8E4B-AAAF-9C89C291B5B7}" srcOrd="0" destOrd="0" presId="urn:microsoft.com/office/officeart/2016/7/layout/VerticalDownArrowProcess"/>
    <dgm:cxn modelId="{DC55E5BD-0294-F74E-A3FD-B16CE3D9A92C}" type="presOf" srcId="{585181F9-DCC7-4312-A046-5003DA0CCF6F}" destId="{E27F67B2-9959-D04B-84B3-51C4BFF878BB}" srcOrd="0" destOrd="1" presId="urn:microsoft.com/office/officeart/2016/7/layout/VerticalDownArrowProcess"/>
    <dgm:cxn modelId="{DAA5CBED-19F3-4C27-925B-68549C297878}" srcId="{CBB48FE9-C0EE-4E59-BDE7-B76545919251}" destId="{5979EEA4-F0F2-44B7-860A-3A3C4BD96A70}" srcOrd="0" destOrd="0" parTransId="{2EA3937D-FF4A-44EB-9B1E-DBEDFE1D4F71}" sibTransId="{F966AEAB-D514-4F51-849D-2CB47B9C5D13}"/>
    <dgm:cxn modelId="{E7A396F3-9060-9349-B79E-2158D7150E7C}" type="presOf" srcId="{9616AF1C-4209-47F8-A982-65C3F7A73937}" destId="{60647EC3-43E2-CB42-93D2-B66BE44F5EB0}" srcOrd="1" destOrd="0" presId="urn:microsoft.com/office/officeart/2016/7/layout/VerticalDownArrowProcess"/>
    <dgm:cxn modelId="{76975EF9-0806-F64C-993E-47D309D1D3A2}" type="presOf" srcId="{5094F133-62AB-4679-B566-092E77FA851B}" destId="{E27F67B2-9959-D04B-84B3-51C4BFF878BB}" srcOrd="0" destOrd="0" presId="urn:microsoft.com/office/officeart/2016/7/layout/VerticalDownArrowProcess"/>
    <dgm:cxn modelId="{BB93ACFB-65B1-4FF8-9938-A9756C5A1B64}" srcId="{5094F133-62AB-4679-B566-092E77FA851B}" destId="{3EDD6D56-E99E-493D-9CE6-B7CB680F8C49}" srcOrd="1" destOrd="0" parTransId="{1AA1C94A-70D2-47D1-B5F9-DDDB5E2C542A}" sibTransId="{CB568CD8-907A-4C43-B06B-7806306085D2}"/>
    <dgm:cxn modelId="{E534D223-06EC-D349-A5AC-972D901C5E3F}" type="presParOf" srcId="{3AF020C5-D84E-7A4D-9073-28CF79D0AE63}" destId="{7645B4C2-6645-7740-A526-A99C0E2FFEDF}" srcOrd="0" destOrd="0" presId="urn:microsoft.com/office/officeart/2016/7/layout/VerticalDownArrowProcess"/>
    <dgm:cxn modelId="{7F6B5890-59FD-2F44-8486-AB7A427052B5}" type="presParOf" srcId="{7645B4C2-6645-7740-A526-A99C0E2FFEDF}" destId="{1791D43F-1E43-8E4B-AAAF-9C89C291B5B7}" srcOrd="0" destOrd="0" presId="urn:microsoft.com/office/officeart/2016/7/layout/VerticalDownArrowProcess"/>
    <dgm:cxn modelId="{BC8BB035-9EA8-A14B-8CEF-8AE0078C078C}" type="presParOf" srcId="{7645B4C2-6645-7740-A526-A99C0E2FFEDF}" destId="{E27F67B2-9959-D04B-84B3-51C4BFF878BB}" srcOrd="1" destOrd="0" presId="urn:microsoft.com/office/officeart/2016/7/layout/VerticalDownArrowProcess"/>
    <dgm:cxn modelId="{53215057-FCBB-7346-A79E-2CAAAB8873B4}" type="presParOf" srcId="{3AF020C5-D84E-7A4D-9073-28CF79D0AE63}" destId="{0633E34E-F85B-9F4C-981A-A1DDB20FFE80}" srcOrd="1" destOrd="0" presId="urn:microsoft.com/office/officeart/2016/7/layout/VerticalDownArrowProcess"/>
    <dgm:cxn modelId="{24A09DBB-A736-9646-A16E-0A2EE631841C}" type="presParOf" srcId="{3AF020C5-D84E-7A4D-9073-28CF79D0AE63}" destId="{110E7231-CFDE-B849-980B-F7089D4DCACF}" srcOrd="2" destOrd="0" presId="urn:microsoft.com/office/officeart/2016/7/layout/VerticalDownArrowProcess"/>
    <dgm:cxn modelId="{DA5CF538-3897-2547-9C40-B35F92AADF10}" type="presParOf" srcId="{110E7231-CFDE-B849-980B-F7089D4DCACF}" destId="{D72789CE-2BFE-564B-826D-F2B7D1C46C31}" srcOrd="0" destOrd="0" presId="urn:microsoft.com/office/officeart/2016/7/layout/VerticalDownArrowProcess"/>
    <dgm:cxn modelId="{BE53CE54-4DD0-D94A-BD65-2C1B4F24C288}" type="presParOf" srcId="{110E7231-CFDE-B849-980B-F7089D4DCACF}" destId="{60647EC3-43E2-CB42-93D2-B66BE44F5EB0}" srcOrd="1" destOrd="0" presId="urn:microsoft.com/office/officeart/2016/7/layout/VerticalDownArrowProcess"/>
    <dgm:cxn modelId="{D32F0D1A-3E59-E849-93E9-0C166C62BDBC}" type="presParOf" srcId="{110E7231-CFDE-B849-980B-F7089D4DCACF}" destId="{EA2EE1B8-1D9F-6B45-92FD-E4BE1237A0A6}" srcOrd="2" destOrd="0" presId="urn:microsoft.com/office/officeart/2016/7/layout/VerticalDownArrowProcess"/>
    <dgm:cxn modelId="{AD90D4C5-0D31-5F40-98C4-DF782E044BFC}" type="presParOf" srcId="{3AF020C5-D84E-7A4D-9073-28CF79D0AE63}" destId="{600D5BC8-0F75-464C-AB33-854CB1333722}" srcOrd="3" destOrd="0" presId="urn:microsoft.com/office/officeart/2016/7/layout/VerticalDownArrowProcess"/>
    <dgm:cxn modelId="{D4F7753D-43C7-AE41-BD5D-E4E3FCD6479D}" type="presParOf" srcId="{3AF020C5-D84E-7A4D-9073-28CF79D0AE63}" destId="{1B116646-108F-1846-8581-57C03D538AFC}" srcOrd="4" destOrd="0" presId="urn:microsoft.com/office/officeart/2016/7/layout/VerticalDownArrowProcess"/>
    <dgm:cxn modelId="{A36E481D-9BCE-8D4E-8FE0-2700C5DA5035}" type="presParOf" srcId="{1B116646-108F-1846-8581-57C03D538AFC}" destId="{E5C557BD-DED5-C64E-B661-94578E41E36F}" srcOrd="0" destOrd="0" presId="urn:microsoft.com/office/officeart/2016/7/layout/VerticalDownArrowProcess"/>
    <dgm:cxn modelId="{57F9CE36-572B-A740-9216-FF5D3EF98B3E}" type="presParOf" srcId="{1B116646-108F-1846-8581-57C03D538AFC}" destId="{E632BB1C-DEC5-1C4D-8D14-7BDABB594627}" srcOrd="1" destOrd="0" presId="urn:microsoft.com/office/officeart/2016/7/layout/VerticalDownArrowProcess"/>
    <dgm:cxn modelId="{64FD5154-6976-BF49-890A-D7473F8B8339}" type="presParOf" srcId="{1B116646-108F-1846-8581-57C03D538AFC}" destId="{B1D087F7-D9AE-9E4E-839B-5C8690CEF854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18CC819-0259-4915-8A2A-8BC9523C428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43EA286-7ECC-47BA-B2FB-6C8AA775EF15}">
      <dgm:prSet/>
      <dgm:spPr/>
      <dgm:t>
        <a:bodyPr/>
        <a:lstStyle/>
        <a:p>
          <a:r>
            <a:rPr lang="en-US" dirty="0"/>
            <a:t>Thanks to DSI-927!  </a:t>
          </a:r>
        </a:p>
        <a:p>
          <a:r>
            <a:rPr lang="en-US" dirty="0"/>
            <a:t>It has been a wild ride!</a:t>
          </a:r>
        </a:p>
      </dgm:t>
    </dgm:pt>
    <dgm:pt modelId="{F5B8FB9D-A9F3-41BA-933C-5D8F31A780EF}" type="parTrans" cxnId="{CC59998B-5B0E-4682-905A-FAF42012B96B}">
      <dgm:prSet/>
      <dgm:spPr/>
      <dgm:t>
        <a:bodyPr/>
        <a:lstStyle/>
        <a:p>
          <a:endParaRPr lang="en-US"/>
        </a:p>
      </dgm:t>
    </dgm:pt>
    <dgm:pt modelId="{57B45737-2693-4421-B65A-BD6F00A024F4}" type="sibTrans" cxnId="{CC59998B-5B0E-4682-905A-FAF42012B96B}">
      <dgm:prSet/>
      <dgm:spPr/>
      <dgm:t>
        <a:bodyPr/>
        <a:lstStyle/>
        <a:p>
          <a:endParaRPr lang="en-US"/>
        </a:p>
      </dgm:t>
    </dgm:pt>
    <dgm:pt modelId="{3DE9BB5C-5D9E-4ED0-BF13-48BB4859FE23}">
      <dgm:prSet/>
      <dgm:spPr/>
      <dgm:t>
        <a:bodyPr/>
        <a:lstStyle/>
        <a:p>
          <a:r>
            <a:rPr lang="en-US" dirty="0"/>
            <a:t>Thanks to my husband and daughter for letting me obsess over this project and listening to my endless hypothesizing! </a:t>
          </a:r>
        </a:p>
      </dgm:t>
    </dgm:pt>
    <dgm:pt modelId="{F675B24C-8812-46E6-901A-D99BC8D26408}" type="parTrans" cxnId="{63BAE927-08E7-4527-AAB5-2444617FF9C4}">
      <dgm:prSet/>
      <dgm:spPr/>
      <dgm:t>
        <a:bodyPr/>
        <a:lstStyle/>
        <a:p>
          <a:endParaRPr lang="en-US"/>
        </a:p>
      </dgm:t>
    </dgm:pt>
    <dgm:pt modelId="{04821515-355E-4552-82F0-E1257EAB21D0}" type="sibTrans" cxnId="{63BAE927-08E7-4527-AAB5-2444617FF9C4}">
      <dgm:prSet/>
      <dgm:spPr/>
      <dgm:t>
        <a:bodyPr/>
        <a:lstStyle/>
        <a:p>
          <a:endParaRPr lang="en-US"/>
        </a:p>
      </dgm:t>
    </dgm:pt>
    <dgm:pt modelId="{2BF539D4-4A5B-3143-BEE8-E8A9360EF4DC}" type="pres">
      <dgm:prSet presAssocID="{C18CC819-0259-4915-8A2A-8BC9523C4284}" presName="linear" presStyleCnt="0">
        <dgm:presLayoutVars>
          <dgm:animLvl val="lvl"/>
          <dgm:resizeHandles val="exact"/>
        </dgm:presLayoutVars>
      </dgm:prSet>
      <dgm:spPr/>
    </dgm:pt>
    <dgm:pt modelId="{A9D40584-3252-324B-BC83-7F928A194BD5}" type="pres">
      <dgm:prSet presAssocID="{943EA286-7ECC-47BA-B2FB-6C8AA775EF1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14D01C9-3536-CF42-8FC9-E028BCD484E7}" type="pres">
      <dgm:prSet presAssocID="{57B45737-2693-4421-B65A-BD6F00A024F4}" presName="spacer" presStyleCnt="0"/>
      <dgm:spPr/>
    </dgm:pt>
    <dgm:pt modelId="{6ACCF98D-7EBE-9F45-862A-23322FBCB77B}" type="pres">
      <dgm:prSet presAssocID="{3DE9BB5C-5D9E-4ED0-BF13-48BB4859FE2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095C321-09AE-DA41-910E-27FE27D8B48B}" type="presOf" srcId="{3DE9BB5C-5D9E-4ED0-BF13-48BB4859FE23}" destId="{6ACCF98D-7EBE-9F45-862A-23322FBCB77B}" srcOrd="0" destOrd="0" presId="urn:microsoft.com/office/officeart/2005/8/layout/vList2"/>
    <dgm:cxn modelId="{63BAE927-08E7-4527-AAB5-2444617FF9C4}" srcId="{C18CC819-0259-4915-8A2A-8BC9523C4284}" destId="{3DE9BB5C-5D9E-4ED0-BF13-48BB4859FE23}" srcOrd="1" destOrd="0" parTransId="{F675B24C-8812-46E6-901A-D99BC8D26408}" sibTransId="{04821515-355E-4552-82F0-E1257EAB21D0}"/>
    <dgm:cxn modelId="{CC59998B-5B0E-4682-905A-FAF42012B96B}" srcId="{C18CC819-0259-4915-8A2A-8BC9523C4284}" destId="{943EA286-7ECC-47BA-B2FB-6C8AA775EF15}" srcOrd="0" destOrd="0" parTransId="{F5B8FB9D-A9F3-41BA-933C-5D8F31A780EF}" sibTransId="{57B45737-2693-4421-B65A-BD6F00A024F4}"/>
    <dgm:cxn modelId="{853792B4-E623-B24F-8634-358C0E3633E9}" type="presOf" srcId="{943EA286-7ECC-47BA-B2FB-6C8AA775EF15}" destId="{A9D40584-3252-324B-BC83-7F928A194BD5}" srcOrd="0" destOrd="0" presId="urn:microsoft.com/office/officeart/2005/8/layout/vList2"/>
    <dgm:cxn modelId="{643F50CB-E8DB-A843-A568-B7014F024A3E}" type="presOf" srcId="{C18CC819-0259-4915-8A2A-8BC9523C4284}" destId="{2BF539D4-4A5B-3143-BEE8-E8A9360EF4DC}" srcOrd="0" destOrd="0" presId="urn:microsoft.com/office/officeart/2005/8/layout/vList2"/>
    <dgm:cxn modelId="{1800CA04-7D44-224B-A84D-9D408825B1F9}" type="presParOf" srcId="{2BF539D4-4A5B-3143-BEE8-E8A9360EF4DC}" destId="{A9D40584-3252-324B-BC83-7F928A194BD5}" srcOrd="0" destOrd="0" presId="urn:microsoft.com/office/officeart/2005/8/layout/vList2"/>
    <dgm:cxn modelId="{7E2DF233-1AD1-D749-8A85-F9DC6B41B53E}" type="presParOf" srcId="{2BF539D4-4A5B-3143-BEE8-E8A9360EF4DC}" destId="{214D01C9-3536-CF42-8FC9-E028BCD484E7}" srcOrd="1" destOrd="0" presId="urn:microsoft.com/office/officeart/2005/8/layout/vList2"/>
    <dgm:cxn modelId="{ECADDB11-193F-ED4D-9710-F5550A431B68}" type="presParOf" srcId="{2BF539D4-4A5B-3143-BEE8-E8A9360EF4DC}" destId="{6ACCF98D-7EBE-9F45-862A-23322FBCB77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4F9FDF-1E51-4735-B63A-575BED4FB55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5C620C7-D974-4325-9A13-E87F9FEDA4D5}">
      <dgm:prSet/>
      <dgm:spPr/>
      <dgm:t>
        <a:bodyPr/>
        <a:lstStyle/>
        <a:p>
          <a:r>
            <a:rPr lang="en-US" dirty="0"/>
            <a:t>What role does density play in the distribution of children in Seattle's Urban Centers and Villages?</a:t>
          </a:r>
        </a:p>
      </dgm:t>
    </dgm:pt>
    <dgm:pt modelId="{72CF9A73-5B14-42FE-84CB-3E03C242C5B0}" type="parTrans" cxnId="{7CE6611C-290E-4048-A8AB-DF0AB26AD4BF}">
      <dgm:prSet/>
      <dgm:spPr/>
      <dgm:t>
        <a:bodyPr/>
        <a:lstStyle/>
        <a:p>
          <a:endParaRPr lang="en-US"/>
        </a:p>
      </dgm:t>
    </dgm:pt>
    <dgm:pt modelId="{0F3A6D73-2D47-4BD5-A9AC-533291E38FF8}" type="sibTrans" cxnId="{7CE6611C-290E-4048-A8AB-DF0AB26AD4BF}">
      <dgm:prSet phldrT="01" phldr="0"/>
      <dgm:spPr/>
      <dgm:t>
        <a:bodyPr/>
        <a:lstStyle/>
        <a:p>
          <a:endParaRPr lang="en-US"/>
        </a:p>
      </dgm:t>
    </dgm:pt>
    <dgm:pt modelId="{31D1E9DA-AD7F-4823-A5BF-49E1A0E836C8}">
      <dgm:prSet/>
      <dgm:spPr/>
      <dgm:t>
        <a:bodyPr/>
        <a:lstStyle/>
        <a:p>
          <a:r>
            <a:rPr lang="en-US"/>
            <a:t>What role do Urban Centers and Villages play in changing enrollments in Seattle Public Schools?</a:t>
          </a:r>
        </a:p>
      </dgm:t>
    </dgm:pt>
    <dgm:pt modelId="{A50F745A-A651-4FED-9EFD-2678A61A2677}" type="parTrans" cxnId="{23CDC8F6-92FD-4C8E-B6A5-C17C5F2820AA}">
      <dgm:prSet/>
      <dgm:spPr/>
      <dgm:t>
        <a:bodyPr/>
        <a:lstStyle/>
        <a:p>
          <a:endParaRPr lang="en-US"/>
        </a:p>
      </dgm:t>
    </dgm:pt>
    <dgm:pt modelId="{73094AB8-66EE-4D0D-88ED-857FDF98A362}" type="sibTrans" cxnId="{23CDC8F6-92FD-4C8E-B6A5-C17C5F2820AA}">
      <dgm:prSet phldrT="02" phldr="0"/>
      <dgm:spPr/>
      <dgm:t>
        <a:bodyPr/>
        <a:lstStyle/>
        <a:p>
          <a:endParaRPr lang="en-US"/>
        </a:p>
      </dgm:t>
    </dgm:pt>
    <dgm:pt modelId="{E2FCC47A-6777-44A7-A839-2CC05A326C3F}">
      <dgm:prSet/>
      <dgm:spPr/>
      <dgm:t>
        <a:bodyPr/>
        <a:lstStyle/>
        <a:p>
          <a:r>
            <a:rPr lang="en-US" dirty="0"/>
            <a:t>Can we model enrollment using current population data?</a:t>
          </a:r>
        </a:p>
      </dgm:t>
    </dgm:pt>
    <dgm:pt modelId="{895796F2-CE34-40F3-ACC5-3F7240ACDAF5}" type="parTrans" cxnId="{31BEAB9A-91B8-4E82-85C0-B325EF78E397}">
      <dgm:prSet/>
      <dgm:spPr/>
      <dgm:t>
        <a:bodyPr/>
        <a:lstStyle/>
        <a:p>
          <a:endParaRPr lang="en-US"/>
        </a:p>
      </dgm:t>
    </dgm:pt>
    <dgm:pt modelId="{77BF220D-3EB1-4FC6-85C7-D4D38E574819}" type="sibTrans" cxnId="{31BEAB9A-91B8-4E82-85C0-B325EF78E397}">
      <dgm:prSet phldrT="03" phldr="0"/>
      <dgm:spPr/>
      <dgm:t>
        <a:bodyPr/>
        <a:lstStyle/>
        <a:p>
          <a:endParaRPr lang="en-US"/>
        </a:p>
      </dgm:t>
    </dgm:pt>
    <dgm:pt modelId="{2B366B54-8B15-814B-A182-ECA04B6A14C7}" type="pres">
      <dgm:prSet presAssocID="{CE4F9FDF-1E51-4735-B63A-575BED4FB559}" presName="diagram" presStyleCnt="0">
        <dgm:presLayoutVars>
          <dgm:dir/>
          <dgm:resizeHandles val="exact"/>
        </dgm:presLayoutVars>
      </dgm:prSet>
      <dgm:spPr/>
    </dgm:pt>
    <dgm:pt modelId="{387BE7B1-55D2-2646-B26E-5C75EE346C73}" type="pres">
      <dgm:prSet presAssocID="{15C620C7-D974-4325-9A13-E87F9FEDA4D5}" presName="node" presStyleLbl="node1" presStyleIdx="0" presStyleCnt="3">
        <dgm:presLayoutVars>
          <dgm:bulletEnabled val="1"/>
        </dgm:presLayoutVars>
      </dgm:prSet>
      <dgm:spPr/>
    </dgm:pt>
    <dgm:pt modelId="{74B78614-9DBC-2247-AE33-B318D2409491}" type="pres">
      <dgm:prSet presAssocID="{0F3A6D73-2D47-4BD5-A9AC-533291E38FF8}" presName="sibTrans" presStyleCnt="0"/>
      <dgm:spPr/>
    </dgm:pt>
    <dgm:pt modelId="{25340980-2662-A848-852B-D0270262CFEF}" type="pres">
      <dgm:prSet presAssocID="{31D1E9DA-AD7F-4823-A5BF-49E1A0E836C8}" presName="node" presStyleLbl="node1" presStyleIdx="1" presStyleCnt="3">
        <dgm:presLayoutVars>
          <dgm:bulletEnabled val="1"/>
        </dgm:presLayoutVars>
      </dgm:prSet>
      <dgm:spPr/>
    </dgm:pt>
    <dgm:pt modelId="{3B70645D-D1BE-274D-9E86-5D60B0F56289}" type="pres">
      <dgm:prSet presAssocID="{73094AB8-66EE-4D0D-88ED-857FDF98A362}" presName="sibTrans" presStyleCnt="0"/>
      <dgm:spPr/>
    </dgm:pt>
    <dgm:pt modelId="{DBF7595E-5247-8C4D-86A9-D7107122E72E}" type="pres">
      <dgm:prSet presAssocID="{E2FCC47A-6777-44A7-A839-2CC05A326C3F}" presName="node" presStyleLbl="node1" presStyleIdx="2" presStyleCnt="3">
        <dgm:presLayoutVars>
          <dgm:bulletEnabled val="1"/>
        </dgm:presLayoutVars>
      </dgm:prSet>
      <dgm:spPr/>
    </dgm:pt>
  </dgm:ptLst>
  <dgm:cxnLst>
    <dgm:cxn modelId="{7CE6611C-290E-4048-A8AB-DF0AB26AD4BF}" srcId="{CE4F9FDF-1E51-4735-B63A-575BED4FB559}" destId="{15C620C7-D974-4325-9A13-E87F9FEDA4D5}" srcOrd="0" destOrd="0" parTransId="{72CF9A73-5B14-42FE-84CB-3E03C242C5B0}" sibTransId="{0F3A6D73-2D47-4BD5-A9AC-533291E38FF8}"/>
    <dgm:cxn modelId="{A77C123F-1FC5-8840-9405-C6FE726EE3E0}" type="presOf" srcId="{31D1E9DA-AD7F-4823-A5BF-49E1A0E836C8}" destId="{25340980-2662-A848-852B-D0270262CFEF}" srcOrd="0" destOrd="0" presId="urn:microsoft.com/office/officeart/2005/8/layout/default"/>
    <dgm:cxn modelId="{DDD7DE8C-46D9-934E-89AF-FA7F0643AE57}" type="presOf" srcId="{E2FCC47A-6777-44A7-A839-2CC05A326C3F}" destId="{DBF7595E-5247-8C4D-86A9-D7107122E72E}" srcOrd="0" destOrd="0" presId="urn:microsoft.com/office/officeart/2005/8/layout/default"/>
    <dgm:cxn modelId="{31BEAB9A-91B8-4E82-85C0-B325EF78E397}" srcId="{CE4F9FDF-1E51-4735-B63A-575BED4FB559}" destId="{E2FCC47A-6777-44A7-A839-2CC05A326C3F}" srcOrd="2" destOrd="0" parTransId="{895796F2-CE34-40F3-ACC5-3F7240ACDAF5}" sibTransId="{77BF220D-3EB1-4FC6-85C7-D4D38E574819}"/>
    <dgm:cxn modelId="{8CD9C2D6-E73C-8648-937C-C532004842D9}" type="presOf" srcId="{CE4F9FDF-1E51-4735-B63A-575BED4FB559}" destId="{2B366B54-8B15-814B-A182-ECA04B6A14C7}" srcOrd="0" destOrd="0" presId="urn:microsoft.com/office/officeart/2005/8/layout/default"/>
    <dgm:cxn modelId="{9EC0F2D9-9618-9649-8E82-6D8F986E3789}" type="presOf" srcId="{15C620C7-D974-4325-9A13-E87F9FEDA4D5}" destId="{387BE7B1-55D2-2646-B26E-5C75EE346C73}" srcOrd="0" destOrd="0" presId="urn:microsoft.com/office/officeart/2005/8/layout/default"/>
    <dgm:cxn modelId="{23CDC8F6-92FD-4C8E-B6A5-C17C5F2820AA}" srcId="{CE4F9FDF-1E51-4735-B63A-575BED4FB559}" destId="{31D1E9DA-AD7F-4823-A5BF-49E1A0E836C8}" srcOrd="1" destOrd="0" parTransId="{A50F745A-A651-4FED-9EFD-2678A61A2677}" sibTransId="{73094AB8-66EE-4D0D-88ED-857FDF98A362}"/>
    <dgm:cxn modelId="{C0344ECF-F04C-D94B-881A-64ED57161DE5}" type="presParOf" srcId="{2B366B54-8B15-814B-A182-ECA04B6A14C7}" destId="{387BE7B1-55D2-2646-B26E-5C75EE346C73}" srcOrd="0" destOrd="0" presId="urn:microsoft.com/office/officeart/2005/8/layout/default"/>
    <dgm:cxn modelId="{34871336-CB7F-E94D-BA5A-1FC1E66DD4BE}" type="presParOf" srcId="{2B366B54-8B15-814B-A182-ECA04B6A14C7}" destId="{74B78614-9DBC-2247-AE33-B318D2409491}" srcOrd="1" destOrd="0" presId="urn:microsoft.com/office/officeart/2005/8/layout/default"/>
    <dgm:cxn modelId="{640C0ACA-66BA-4E4C-A5B2-172031E77165}" type="presParOf" srcId="{2B366B54-8B15-814B-A182-ECA04B6A14C7}" destId="{25340980-2662-A848-852B-D0270262CFEF}" srcOrd="2" destOrd="0" presId="urn:microsoft.com/office/officeart/2005/8/layout/default"/>
    <dgm:cxn modelId="{F54CBE7E-0438-9B4D-BE8C-D1E7E470BD54}" type="presParOf" srcId="{2B366B54-8B15-814B-A182-ECA04B6A14C7}" destId="{3B70645D-D1BE-274D-9E86-5D60B0F56289}" srcOrd="3" destOrd="0" presId="urn:microsoft.com/office/officeart/2005/8/layout/default"/>
    <dgm:cxn modelId="{A9446D42-23B2-894B-9CE6-8D3D7E17C811}" type="presParOf" srcId="{2B366B54-8B15-814B-A182-ECA04B6A14C7}" destId="{DBF7595E-5247-8C4D-86A9-D7107122E72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30E16E-13D5-4E44-B2A7-43C8D7511B8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B375BC9-8A51-437C-8BA8-7F4EFF55E6DF}">
      <dgm:prSet/>
      <dgm:spPr/>
      <dgm:t>
        <a:bodyPr/>
        <a:lstStyle/>
        <a:p>
          <a:r>
            <a:rPr lang="en-US" dirty="0"/>
            <a:t>Census data aggregated by UCV and by region</a:t>
          </a:r>
        </a:p>
      </dgm:t>
    </dgm:pt>
    <dgm:pt modelId="{939481E8-7D13-4600-A10D-CFCF3D934D2A}" type="parTrans" cxnId="{2E4071B0-D3A6-4A32-ADEA-D0E65F96DE34}">
      <dgm:prSet/>
      <dgm:spPr/>
      <dgm:t>
        <a:bodyPr/>
        <a:lstStyle/>
        <a:p>
          <a:endParaRPr lang="en-US"/>
        </a:p>
      </dgm:t>
    </dgm:pt>
    <dgm:pt modelId="{CF555401-F993-44F3-8A4C-0F6C1EDC7A2E}" type="sibTrans" cxnId="{2E4071B0-D3A6-4A32-ADEA-D0E65F96DE34}">
      <dgm:prSet/>
      <dgm:spPr/>
      <dgm:t>
        <a:bodyPr/>
        <a:lstStyle/>
        <a:p>
          <a:endParaRPr lang="en-US"/>
        </a:p>
      </dgm:t>
    </dgm:pt>
    <dgm:pt modelId="{F32B8983-2363-454F-9591-030044A28F23}">
      <dgm:prSet/>
      <dgm:spPr/>
      <dgm:t>
        <a:bodyPr/>
        <a:lstStyle/>
        <a:p>
          <a:r>
            <a:rPr lang="en-US"/>
            <a:t>Source: City of Seattle</a:t>
          </a:r>
        </a:p>
      </dgm:t>
    </dgm:pt>
    <dgm:pt modelId="{5DB66417-8232-4F36-9002-2963554A6BA2}" type="parTrans" cxnId="{3F6CA59A-8133-4520-BFE4-5A22C815D79E}">
      <dgm:prSet/>
      <dgm:spPr/>
      <dgm:t>
        <a:bodyPr/>
        <a:lstStyle/>
        <a:p>
          <a:endParaRPr lang="en-US"/>
        </a:p>
      </dgm:t>
    </dgm:pt>
    <dgm:pt modelId="{D8292531-DF67-4343-A701-0A76BD72B254}" type="sibTrans" cxnId="{3F6CA59A-8133-4520-BFE4-5A22C815D79E}">
      <dgm:prSet/>
      <dgm:spPr/>
      <dgm:t>
        <a:bodyPr/>
        <a:lstStyle/>
        <a:p>
          <a:endParaRPr lang="en-US"/>
        </a:p>
      </dgm:t>
    </dgm:pt>
    <dgm:pt modelId="{C0128DD6-DF36-4D4C-AAA1-E6D1B154AF88}">
      <dgm:prSet/>
      <dgm:spPr/>
      <dgm:t>
        <a:bodyPr/>
        <a:lstStyle/>
        <a:p>
          <a:r>
            <a:rPr lang="en-US"/>
            <a:t>Format: CSV files</a:t>
          </a:r>
        </a:p>
      </dgm:t>
    </dgm:pt>
    <dgm:pt modelId="{97098F53-D973-419B-AF8C-C360289548CF}" type="parTrans" cxnId="{F27BADE8-F5AA-41BB-AE35-EDD5407DA309}">
      <dgm:prSet/>
      <dgm:spPr/>
      <dgm:t>
        <a:bodyPr/>
        <a:lstStyle/>
        <a:p>
          <a:endParaRPr lang="en-US"/>
        </a:p>
      </dgm:t>
    </dgm:pt>
    <dgm:pt modelId="{F13EB053-10E6-4370-B3F0-2360E9AEE568}" type="sibTrans" cxnId="{F27BADE8-F5AA-41BB-AE35-EDD5407DA309}">
      <dgm:prSet/>
      <dgm:spPr/>
      <dgm:t>
        <a:bodyPr/>
        <a:lstStyle/>
        <a:p>
          <a:endParaRPr lang="en-US"/>
        </a:p>
      </dgm:t>
    </dgm:pt>
    <dgm:pt modelId="{3DB73A0F-4E33-483B-9DE6-8D3E9CF8B833}">
      <dgm:prSet/>
      <dgm:spPr/>
      <dgm:t>
        <a:bodyPr/>
        <a:lstStyle/>
        <a:p>
          <a:r>
            <a:rPr lang="en-US" dirty="0"/>
            <a:t>Enrollment data by individual school</a:t>
          </a:r>
        </a:p>
      </dgm:t>
    </dgm:pt>
    <dgm:pt modelId="{3A57FAC5-4B43-49E7-9E3A-CDB22249062E}" type="parTrans" cxnId="{0EA10074-ED3D-41F8-A34D-99F8ED2BE5A3}">
      <dgm:prSet/>
      <dgm:spPr/>
      <dgm:t>
        <a:bodyPr/>
        <a:lstStyle/>
        <a:p>
          <a:endParaRPr lang="en-US"/>
        </a:p>
      </dgm:t>
    </dgm:pt>
    <dgm:pt modelId="{766718C9-4A92-422F-A6A6-919E706D03D6}" type="sibTrans" cxnId="{0EA10074-ED3D-41F8-A34D-99F8ED2BE5A3}">
      <dgm:prSet/>
      <dgm:spPr/>
      <dgm:t>
        <a:bodyPr/>
        <a:lstStyle/>
        <a:p>
          <a:endParaRPr lang="en-US"/>
        </a:p>
      </dgm:t>
    </dgm:pt>
    <dgm:pt modelId="{86E53C9F-9E70-4518-95F9-DFCBEAF11A00}">
      <dgm:prSet/>
      <dgm:spPr/>
      <dgm:t>
        <a:bodyPr/>
        <a:lstStyle/>
        <a:p>
          <a:r>
            <a:rPr lang="en-US"/>
            <a:t>Source: Seattle Public Schools</a:t>
          </a:r>
        </a:p>
      </dgm:t>
    </dgm:pt>
    <dgm:pt modelId="{CD553AA7-568F-4F5F-9DAA-5B8986A68CB7}" type="parTrans" cxnId="{11575549-4D7B-4DAC-BADC-A4DF44E2FC1E}">
      <dgm:prSet/>
      <dgm:spPr/>
      <dgm:t>
        <a:bodyPr/>
        <a:lstStyle/>
        <a:p>
          <a:endParaRPr lang="en-US"/>
        </a:p>
      </dgm:t>
    </dgm:pt>
    <dgm:pt modelId="{DA235F78-0AF7-4091-8516-E7D2DFB2C813}" type="sibTrans" cxnId="{11575549-4D7B-4DAC-BADC-A4DF44E2FC1E}">
      <dgm:prSet/>
      <dgm:spPr/>
      <dgm:t>
        <a:bodyPr/>
        <a:lstStyle/>
        <a:p>
          <a:endParaRPr lang="en-US"/>
        </a:p>
      </dgm:t>
    </dgm:pt>
    <dgm:pt modelId="{32A68C2F-9ABF-4D21-80F5-644698E181EA}">
      <dgm:prSet/>
      <dgm:spPr/>
      <dgm:t>
        <a:bodyPr/>
        <a:lstStyle/>
        <a:p>
          <a:r>
            <a:rPr lang="en-US"/>
            <a:t>Format: pdf reports</a:t>
          </a:r>
        </a:p>
      </dgm:t>
    </dgm:pt>
    <dgm:pt modelId="{26131482-FA0F-41CC-AB98-BCBF13CBEABF}" type="parTrans" cxnId="{1DAA0B10-A528-4258-8C03-E08A98B547A7}">
      <dgm:prSet/>
      <dgm:spPr/>
      <dgm:t>
        <a:bodyPr/>
        <a:lstStyle/>
        <a:p>
          <a:endParaRPr lang="en-US"/>
        </a:p>
      </dgm:t>
    </dgm:pt>
    <dgm:pt modelId="{81751A01-1584-42D9-B582-A6F50F1DE278}" type="sibTrans" cxnId="{1DAA0B10-A528-4258-8C03-E08A98B547A7}">
      <dgm:prSet/>
      <dgm:spPr/>
      <dgm:t>
        <a:bodyPr/>
        <a:lstStyle/>
        <a:p>
          <a:endParaRPr lang="en-US"/>
        </a:p>
      </dgm:t>
    </dgm:pt>
    <dgm:pt modelId="{AC79056D-3E9E-4BB8-BBD5-0966702ED662}">
      <dgm:prSet/>
      <dgm:spPr/>
      <dgm:t>
        <a:bodyPr/>
        <a:lstStyle/>
        <a:p>
          <a:r>
            <a:rPr lang="en-US" dirty="0"/>
            <a:t>Geographical correspondence</a:t>
          </a:r>
        </a:p>
      </dgm:t>
    </dgm:pt>
    <dgm:pt modelId="{E1ED7EEC-3A28-4CD2-95FD-4D22FF45970D}" type="parTrans" cxnId="{DB1F9219-E90E-4247-B04A-5133CB48E103}">
      <dgm:prSet/>
      <dgm:spPr/>
      <dgm:t>
        <a:bodyPr/>
        <a:lstStyle/>
        <a:p>
          <a:endParaRPr lang="en-US"/>
        </a:p>
      </dgm:t>
    </dgm:pt>
    <dgm:pt modelId="{3FFD0E9F-3B84-49E1-AB88-0F2AFA8EEEDD}" type="sibTrans" cxnId="{DB1F9219-E90E-4247-B04A-5133CB48E103}">
      <dgm:prSet/>
      <dgm:spPr/>
      <dgm:t>
        <a:bodyPr/>
        <a:lstStyle/>
        <a:p>
          <a:endParaRPr lang="en-US"/>
        </a:p>
      </dgm:t>
    </dgm:pt>
    <dgm:pt modelId="{995E6D4C-2399-4A94-90BD-70C8B9C24E30}">
      <dgm:prSet/>
      <dgm:spPr/>
      <dgm:t>
        <a:bodyPr/>
        <a:lstStyle/>
        <a:p>
          <a:r>
            <a:rPr lang="en-US"/>
            <a:t>Source: Created by comparing maps from city and schools</a:t>
          </a:r>
        </a:p>
      </dgm:t>
    </dgm:pt>
    <dgm:pt modelId="{9DCA3571-DDDA-4E6A-B821-B46972C1F621}" type="parTrans" cxnId="{55432AE6-C306-437F-BE83-662B24CDC2AE}">
      <dgm:prSet/>
      <dgm:spPr/>
      <dgm:t>
        <a:bodyPr/>
        <a:lstStyle/>
        <a:p>
          <a:endParaRPr lang="en-US"/>
        </a:p>
      </dgm:t>
    </dgm:pt>
    <dgm:pt modelId="{A30E8012-5446-49EE-93D1-04E52777E0B4}" type="sibTrans" cxnId="{55432AE6-C306-437F-BE83-662B24CDC2AE}">
      <dgm:prSet/>
      <dgm:spPr/>
      <dgm:t>
        <a:bodyPr/>
        <a:lstStyle/>
        <a:p>
          <a:endParaRPr lang="en-US"/>
        </a:p>
      </dgm:t>
    </dgm:pt>
    <dgm:pt modelId="{9091204C-9B98-4997-A770-B2836AAF4D32}">
      <dgm:prSet/>
      <dgm:spPr/>
      <dgm:t>
        <a:bodyPr/>
        <a:lstStyle/>
        <a:p>
          <a:r>
            <a:rPr lang="en-US"/>
            <a:t>Format : Excel file</a:t>
          </a:r>
        </a:p>
      </dgm:t>
    </dgm:pt>
    <dgm:pt modelId="{4E62008B-631B-4B23-8E8A-3F179D9AA45A}" type="parTrans" cxnId="{F16081BE-AE5A-449D-867B-410056255B1D}">
      <dgm:prSet/>
      <dgm:spPr/>
      <dgm:t>
        <a:bodyPr/>
        <a:lstStyle/>
        <a:p>
          <a:endParaRPr lang="en-US"/>
        </a:p>
      </dgm:t>
    </dgm:pt>
    <dgm:pt modelId="{DC3054FA-6239-4B81-8E80-A1B950AFD27E}" type="sibTrans" cxnId="{F16081BE-AE5A-449D-867B-410056255B1D}">
      <dgm:prSet/>
      <dgm:spPr/>
      <dgm:t>
        <a:bodyPr/>
        <a:lstStyle/>
        <a:p>
          <a:endParaRPr lang="en-US"/>
        </a:p>
      </dgm:t>
    </dgm:pt>
    <dgm:pt modelId="{524307BC-73AC-4C2B-869B-342617838E30}" type="pres">
      <dgm:prSet presAssocID="{1E30E16E-13D5-4E44-B2A7-43C8D7511B83}" presName="root" presStyleCnt="0">
        <dgm:presLayoutVars>
          <dgm:dir/>
          <dgm:resizeHandles val="exact"/>
        </dgm:presLayoutVars>
      </dgm:prSet>
      <dgm:spPr/>
    </dgm:pt>
    <dgm:pt modelId="{C72FD4B6-3387-4082-BF6F-418AAC5B1F86}" type="pres">
      <dgm:prSet presAssocID="{EB375BC9-8A51-437C-8BA8-7F4EFF55E6DF}" presName="compNode" presStyleCnt="0"/>
      <dgm:spPr/>
    </dgm:pt>
    <dgm:pt modelId="{612C21D3-A4E2-4E3E-9F96-B24399E6E019}" type="pres">
      <dgm:prSet presAssocID="{EB375BC9-8A51-437C-8BA8-7F4EFF55E6DF}" presName="bgRect" presStyleLbl="bgShp" presStyleIdx="0" presStyleCnt="3"/>
      <dgm:spPr/>
    </dgm:pt>
    <dgm:pt modelId="{CDC38CE6-D3C8-4EC3-BA76-48DB6F1F3E41}" type="pres">
      <dgm:prSet presAssocID="{EB375BC9-8A51-437C-8BA8-7F4EFF55E6D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 outline"/>
        </a:ext>
      </dgm:extLst>
    </dgm:pt>
    <dgm:pt modelId="{61D6255F-58EC-4613-A8F0-A177CB234300}" type="pres">
      <dgm:prSet presAssocID="{EB375BC9-8A51-437C-8BA8-7F4EFF55E6DF}" presName="spaceRect" presStyleCnt="0"/>
      <dgm:spPr/>
    </dgm:pt>
    <dgm:pt modelId="{922C6DF7-9202-4B09-96CC-56E2699D6DF4}" type="pres">
      <dgm:prSet presAssocID="{EB375BC9-8A51-437C-8BA8-7F4EFF55E6DF}" presName="parTx" presStyleLbl="revTx" presStyleIdx="0" presStyleCnt="6">
        <dgm:presLayoutVars>
          <dgm:chMax val="0"/>
          <dgm:chPref val="0"/>
        </dgm:presLayoutVars>
      </dgm:prSet>
      <dgm:spPr/>
    </dgm:pt>
    <dgm:pt modelId="{D7347B84-0A4D-4BC1-A195-B6081E6C0477}" type="pres">
      <dgm:prSet presAssocID="{EB375BC9-8A51-437C-8BA8-7F4EFF55E6DF}" presName="desTx" presStyleLbl="revTx" presStyleIdx="1" presStyleCnt="6">
        <dgm:presLayoutVars/>
      </dgm:prSet>
      <dgm:spPr/>
    </dgm:pt>
    <dgm:pt modelId="{81B7BBD1-14B4-4727-8416-55D0C335C9D4}" type="pres">
      <dgm:prSet presAssocID="{CF555401-F993-44F3-8A4C-0F6C1EDC7A2E}" presName="sibTrans" presStyleCnt="0"/>
      <dgm:spPr/>
    </dgm:pt>
    <dgm:pt modelId="{9F5B85CD-C24B-452D-BE00-05081AAAB696}" type="pres">
      <dgm:prSet presAssocID="{3DB73A0F-4E33-483B-9DE6-8D3E9CF8B833}" presName="compNode" presStyleCnt="0"/>
      <dgm:spPr/>
    </dgm:pt>
    <dgm:pt modelId="{18B1B65A-8CD6-4BB7-AE41-2DDEC9A276C0}" type="pres">
      <dgm:prSet presAssocID="{3DB73A0F-4E33-483B-9DE6-8D3E9CF8B833}" presName="bgRect" presStyleLbl="bgShp" presStyleIdx="1" presStyleCnt="3"/>
      <dgm:spPr/>
    </dgm:pt>
    <dgm:pt modelId="{3A8E29D4-74A8-4944-9C35-BDB513D9D5AD}" type="pres">
      <dgm:prSet presAssocID="{3DB73A0F-4E33-483B-9DE6-8D3E9CF8B83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1C9ACA33-F640-42B6-8557-317502BE2C4E}" type="pres">
      <dgm:prSet presAssocID="{3DB73A0F-4E33-483B-9DE6-8D3E9CF8B833}" presName="spaceRect" presStyleCnt="0"/>
      <dgm:spPr/>
    </dgm:pt>
    <dgm:pt modelId="{41868ABB-F9AD-4778-A9BA-FBE34EC18E86}" type="pres">
      <dgm:prSet presAssocID="{3DB73A0F-4E33-483B-9DE6-8D3E9CF8B833}" presName="parTx" presStyleLbl="revTx" presStyleIdx="2" presStyleCnt="6">
        <dgm:presLayoutVars>
          <dgm:chMax val="0"/>
          <dgm:chPref val="0"/>
        </dgm:presLayoutVars>
      </dgm:prSet>
      <dgm:spPr/>
    </dgm:pt>
    <dgm:pt modelId="{3B34EE93-410F-44E3-B73B-B7C02804C73B}" type="pres">
      <dgm:prSet presAssocID="{3DB73A0F-4E33-483B-9DE6-8D3E9CF8B833}" presName="desTx" presStyleLbl="revTx" presStyleIdx="3" presStyleCnt="6">
        <dgm:presLayoutVars/>
      </dgm:prSet>
      <dgm:spPr/>
    </dgm:pt>
    <dgm:pt modelId="{9EA70A05-BCE8-448E-BC4B-3DC5A83DCB82}" type="pres">
      <dgm:prSet presAssocID="{766718C9-4A92-422F-A6A6-919E706D03D6}" presName="sibTrans" presStyleCnt="0"/>
      <dgm:spPr/>
    </dgm:pt>
    <dgm:pt modelId="{C3001DED-F554-4B89-83D4-29C97FD00D11}" type="pres">
      <dgm:prSet presAssocID="{AC79056D-3E9E-4BB8-BBD5-0966702ED662}" presName="compNode" presStyleCnt="0"/>
      <dgm:spPr/>
    </dgm:pt>
    <dgm:pt modelId="{B98B6F57-5489-4966-A70F-4BABD26D891C}" type="pres">
      <dgm:prSet presAssocID="{AC79056D-3E9E-4BB8-BBD5-0966702ED662}" presName="bgRect" presStyleLbl="bgShp" presStyleIdx="2" presStyleCnt="3"/>
      <dgm:spPr/>
    </dgm:pt>
    <dgm:pt modelId="{2AE78756-F8F7-4F3B-8C4E-9598FE9D11EF}" type="pres">
      <dgm:prSet presAssocID="{AC79056D-3E9E-4BB8-BBD5-0966702ED66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8734143A-CF7F-41F2-8357-D3D86E5F470E}" type="pres">
      <dgm:prSet presAssocID="{AC79056D-3E9E-4BB8-BBD5-0966702ED662}" presName="spaceRect" presStyleCnt="0"/>
      <dgm:spPr/>
    </dgm:pt>
    <dgm:pt modelId="{CF453598-3B8A-4D49-8430-A44FAC119A6B}" type="pres">
      <dgm:prSet presAssocID="{AC79056D-3E9E-4BB8-BBD5-0966702ED662}" presName="parTx" presStyleLbl="revTx" presStyleIdx="4" presStyleCnt="6">
        <dgm:presLayoutVars>
          <dgm:chMax val="0"/>
          <dgm:chPref val="0"/>
        </dgm:presLayoutVars>
      </dgm:prSet>
      <dgm:spPr/>
    </dgm:pt>
    <dgm:pt modelId="{E5CF1B40-EB90-4EAA-8505-208266863AD7}" type="pres">
      <dgm:prSet presAssocID="{AC79056D-3E9E-4BB8-BBD5-0966702ED662}" presName="desTx" presStyleLbl="revTx" presStyleIdx="5" presStyleCnt="6">
        <dgm:presLayoutVars/>
      </dgm:prSet>
      <dgm:spPr/>
    </dgm:pt>
  </dgm:ptLst>
  <dgm:cxnLst>
    <dgm:cxn modelId="{1DAA0B10-A528-4258-8C03-E08A98B547A7}" srcId="{3DB73A0F-4E33-483B-9DE6-8D3E9CF8B833}" destId="{32A68C2F-9ABF-4D21-80F5-644698E181EA}" srcOrd="1" destOrd="0" parTransId="{26131482-FA0F-41CC-AB98-BCBF13CBEABF}" sibTransId="{81751A01-1584-42D9-B582-A6F50F1DE278}"/>
    <dgm:cxn modelId="{DB1F9219-E90E-4247-B04A-5133CB48E103}" srcId="{1E30E16E-13D5-4E44-B2A7-43C8D7511B83}" destId="{AC79056D-3E9E-4BB8-BBD5-0966702ED662}" srcOrd="2" destOrd="0" parTransId="{E1ED7EEC-3A28-4CD2-95FD-4D22FF45970D}" sibTransId="{3FFD0E9F-3B84-49E1-AB88-0F2AFA8EEEDD}"/>
    <dgm:cxn modelId="{11575549-4D7B-4DAC-BADC-A4DF44E2FC1E}" srcId="{3DB73A0F-4E33-483B-9DE6-8D3E9CF8B833}" destId="{86E53C9F-9E70-4518-95F9-DFCBEAF11A00}" srcOrd="0" destOrd="0" parTransId="{CD553AA7-568F-4F5F-9DAA-5B8986A68CB7}" sibTransId="{DA235F78-0AF7-4091-8516-E7D2DFB2C813}"/>
    <dgm:cxn modelId="{A1FD2A6F-92E3-46E1-BEA8-22B0BEBE1379}" type="presOf" srcId="{3DB73A0F-4E33-483B-9DE6-8D3E9CF8B833}" destId="{41868ABB-F9AD-4778-A9BA-FBE34EC18E86}" srcOrd="0" destOrd="0" presId="urn:microsoft.com/office/officeart/2018/2/layout/IconVerticalSolidList"/>
    <dgm:cxn modelId="{0EA10074-ED3D-41F8-A34D-99F8ED2BE5A3}" srcId="{1E30E16E-13D5-4E44-B2A7-43C8D7511B83}" destId="{3DB73A0F-4E33-483B-9DE6-8D3E9CF8B833}" srcOrd="1" destOrd="0" parTransId="{3A57FAC5-4B43-49E7-9E3A-CDB22249062E}" sibTransId="{766718C9-4A92-422F-A6A6-919E706D03D6}"/>
    <dgm:cxn modelId="{B4AA7E78-1E31-4F15-95A9-4151D9846A20}" type="presOf" srcId="{1E30E16E-13D5-4E44-B2A7-43C8D7511B83}" destId="{524307BC-73AC-4C2B-869B-342617838E30}" srcOrd="0" destOrd="0" presId="urn:microsoft.com/office/officeart/2018/2/layout/IconVerticalSolidList"/>
    <dgm:cxn modelId="{9FF37A7B-C96B-47E5-A12D-8AC8C8BF7468}" type="presOf" srcId="{F32B8983-2363-454F-9591-030044A28F23}" destId="{D7347B84-0A4D-4BC1-A195-B6081E6C0477}" srcOrd="0" destOrd="0" presId="urn:microsoft.com/office/officeart/2018/2/layout/IconVerticalSolidList"/>
    <dgm:cxn modelId="{3151DC86-ED0E-435B-BBA5-A433B89C49CC}" type="presOf" srcId="{AC79056D-3E9E-4BB8-BBD5-0966702ED662}" destId="{CF453598-3B8A-4D49-8430-A44FAC119A6B}" srcOrd="0" destOrd="0" presId="urn:microsoft.com/office/officeart/2018/2/layout/IconVerticalSolidList"/>
    <dgm:cxn modelId="{FA98DA99-4571-409E-A515-8757F0AF06C7}" type="presOf" srcId="{9091204C-9B98-4997-A770-B2836AAF4D32}" destId="{E5CF1B40-EB90-4EAA-8505-208266863AD7}" srcOrd="0" destOrd="1" presId="urn:microsoft.com/office/officeart/2018/2/layout/IconVerticalSolidList"/>
    <dgm:cxn modelId="{3F6CA59A-8133-4520-BFE4-5A22C815D79E}" srcId="{EB375BC9-8A51-437C-8BA8-7F4EFF55E6DF}" destId="{F32B8983-2363-454F-9591-030044A28F23}" srcOrd="0" destOrd="0" parTransId="{5DB66417-8232-4F36-9002-2963554A6BA2}" sibTransId="{D8292531-DF67-4343-A701-0A76BD72B254}"/>
    <dgm:cxn modelId="{2E4071B0-D3A6-4A32-ADEA-D0E65F96DE34}" srcId="{1E30E16E-13D5-4E44-B2A7-43C8D7511B83}" destId="{EB375BC9-8A51-437C-8BA8-7F4EFF55E6DF}" srcOrd="0" destOrd="0" parTransId="{939481E8-7D13-4600-A10D-CFCF3D934D2A}" sibTransId="{CF555401-F993-44F3-8A4C-0F6C1EDC7A2E}"/>
    <dgm:cxn modelId="{2282BFBA-98F4-4A30-A4E0-AD6A67D09E81}" type="presOf" srcId="{32A68C2F-9ABF-4D21-80F5-644698E181EA}" destId="{3B34EE93-410F-44E3-B73B-B7C02804C73B}" srcOrd="0" destOrd="1" presId="urn:microsoft.com/office/officeart/2018/2/layout/IconVerticalSolidList"/>
    <dgm:cxn modelId="{F16081BE-AE5A-449D-867B-410056255B1D}" srcId="{AC79056D-3E9E-4BB8-BBD5-0966702ED662}" destId="{9091204C-9B98-4997-A770-B2836AAF4D32}" srcOrd="1" destOrd="0" parTransId="{4E62008B-631B-4B23-8E8A-3F179D9AA45A}" sibTransId="{DC3054FA-6239-4B81-8E80-A1B950AFD27E}"/>
    <dgm:cxn modelId="{E58E88CB-A72A-434C-B703-A33260D8EA27}" type="presOf" srcId="{EB375BC9-8A51-437C-8BA8-7F4EFF55E6DF}" destId="{922C6DF7-9202-4B09-96CC-56E2699D6DF4}" srcOrd="0" destOrd="0" presId="urn:microsoft.com/office/officeart/2018/2/layout/IconVerticalSolidList"/>
    <dgm:cxn modelId="{7A4563CC-EBA2-435B-AAE0-72F09E5702A4}" type="presOf" srcId="{995E6D4C-2399-4A94-90BD-70C8B9C24E30}" destId="{E5CF1B40-EB90-4EAA-8505-208266863AD7}" srcOrd="0" destOrd="0" presId="urn:microsoft.com/office/officeart/2018/2/layout/IconVerticalSolidList"/>
    <dgm:cxn modelId="{55432AE6-C306-437F-BE83-662B24CDC2AE}" srcId="{AC79056D-3E9E-4BB8-BBD5-0966702ED662}" destId="{995E6D4C-2399-4A94-90BD-70C8B9C24E30}" srcOrd="0" destOrd="0" parTransId="{9DCA3571-DDDA-4E6A-B821-B46972C1F621}" sibTransId="{A30E8012-5446-49EE-93D1-04E52777E0B4}"/>
    <dgm:cxn modelId="{F27BADE8-F5AA-41BB-AE35-EDD5407DA309}" srcId="{EB375BC9-8A51-437C-8BA8-7F4EFF55E6DF}" destId="{C0128DD6-DF36-4D4C-AAA1-E6D1B154AF88}" srcOrd="1" destOrd="0" parTransId="{97098F53-D973-419B-AF8C-C360289548CF}" sibTransId="{F13EB053-10E6-4370-B3F0-2360E9AEE568}"/>
    <dgm:cxn modelId="{DA0E66F3-85C2-4131-AE3D-886B29061F3D}" type="presOf" srcId="{C0128DD6-DF36-4D4C-AAA1-E6D1B154AF88}" destId="{D7347B84-0A4D-4BC1-A195-B6081E6C0477}" srcOrd="0" destOrd="1" presId="urn:microsoft.com/office/officeart/2018/2/layout/IconVerticalSolidList"/>
    <dgm:cxn modelId="{41EC8AFE-9996-4164-9889-9FD0ACFE8048}" type="presOf" srcId="{86E53C9F-9E70-4518-95F9-DFCBEAF11A00}" destId="{3B34EE93-410F-44E3-B73B-B7C02804C73B}" srcOrd="0" destOrd="0" presId="urn:microsoft.com/office/officeart/2018/2/layout/IconVerticalSolidList"/>
    <dgm:cxn modelId="{122F5AF4-7902-489A-830F-CA6842D255AA}" type="presParOf" srcId="{524307BC-73AC-4C2B-869B-342617838E30}" destId="{C72FD4B6-3387-4082-BF6F-418AAC5B1F86}" srcOrd="0" destOrd="0" presId="urn:microsoft.com/office/officeart/2018/2/layout/IconVerticalSolidList"/>
    <dgm:cxn modelId="{72F2BFF2-6C61-4311-87E2-654C834D0ECE}" type="presParOf" srcId="{C72FD4B6-3387-4082-BF6F-418AAC5B1F86}" destId="{612C21D3-A4E2-4E3E-9F96-B24399E6E019}" srcOrd="0" destOrd="0" presId="urn:microsoft.com/office/officeart/2018/2/layout/IconVerticalSolidList"/>
    <dgm:cxn modelId="{92C8A802-8241-4E0B-A6AF-799CDABDB764}" type="presParOf" srcId="{C72FD4B6-3387-4082-BF6F-418AAC5B1F86}" destId="{CDC38CE6-D3C8-4EC3-BA76-48DB6F1F3E41}" srcOrd="1" destOrd="0" presId="urn:microsoft.com/office/officeart/2018/2/layout/IconVerticalSolidList"/>
    <dgm:cxn modelId="{C383BF27-5532-46A9-B0E6-1E0015D03615}" type="presParOf" srcId="{C72FD4B6-3387-4082-BF6F-418AAC5B1F86}" destId="{61D6255F-58EC-4613-A8F0-A177CB234300}" srcOrd="2" destOrd="0" presId="urn:microsoft.com/office/officeart/2018/2/layout/IconVerticalSolidList"/>
    <dgm:cxn modelId="{93E0E84D-9098-4E39-9749-7E48DE4C59C3}" type="presParOf" srcId="{C72FD4B6-3387-4082-BF6F-418AAC5B1F86}" destId="{922C6DF7-9202-4B09-96CC-56E2699D6DF4}" srcOrd="3" destOrd="0" presId="urn:microsoft.com/office/officeart/2018/2/layout/IconVerticalSolidList"/>
    <dgm:cxn modelId="{F6B4CC4E-64BC-4FF0-BB73-0711DFBDD8BC}" type="presParOf" srcId="{C72FD4B6-3387-4082-BF6F-418AAC5B1F86}" destId="{D7347B84-0A4D-4BC1-A195-B6081E6C0477}" srcOrd="4" destOrd="0" presId="urn:microsoft.com/office/officeart/2018/2/layout/IconVerticalSolidList"/>
    <dgm:cxn modelId="{E3C56259-323C-4863-AC51-8134C3A0EBAE}" type="presParOf" srcId="{524307BC-73AC-4C2B-869B-342617838E30}" destId="{81B7BBD1-14B4-4727-8416-55D0C335C9D4}" srcOrd="1" destOrd="0" presId="urn:microsoft.com/office/officeart/2018/2/layout/IconVerticalSolidList"/>
    <dgm:cxn modelId="{2790AD92-D69C-4D78-ABED-D14CC767560D}" type="presParOf" srcId="{524307BC-73AC-4C2B-869B-342617838E30}" destId="{9F5B85CD-C24B-452D-BE00-05081AAAB696}" srcOrd="2" destOrd="0" presId="urn:microsoft.com/office/officeart/2018/2/layout/IconVerticalSolidList"/>
    <dgm:cxn modelId="{342059BC-132F-42C1-8695-CB707A1B106F}" type="presParOf" srcId="{9F5B85CD-C24B-452D-BE00-05081AAAB696}" destId="{18B1B65A-8CD6-4BB7-AE41-2DDEC9A276C0}" srcOrd="0" destOrd="0" presId="urn:microsoft.com/office/officeart/2018/2/layout/IconVerticalSolidList"/>
    <dgm:cxn modelId="{B5DFE3C9-D64B-4238-AB8F-AFFDFA6C8F97}" type="presParOf" srcId="{9F5B85CD-C24B-452D-BE00-05081AAAB696}" destId="{3A8E29D4-74A8-4944-9C35-BDB513D9D5AD}" srcOrd="1" destOrd="0" presId="urn:microsoft.com/office/officeart/2018/2/layout/IconVerticalSolidList"/>
    <dgm:cxn modelId="{8626DFE7-5870-492C-B608-5B541B2F8116}" type="presParOf" srcId="{9F5B85CD-C24B-452D-BE00-05081AAAB696}" destId="{1C9ACA33-F640-42B6-8557-317502BE2C4E}" srcOrd="2" destOrd="0" presId="urn:microsoft.com/office/officeart/2018/2/layout/IconVerticalSolidList"/>
    <dgm:cxn modelId="{5FCE95EE-A4EF-49DC-8EE5-FB4B512014CF}" type="presParOf" srcId="{9F5B85CD-C24B-452D-BE00-05081AAAB696}" destId="{41868ABB-F9AD-4778-A9BA-FBE34EC18E86}" srcOrd="3" destOrd="0" presId="urn:microsoft.com/office/officeart/2018/2/layout/IconVerticalSolidList"/>
    <dgm:cxn modelId="{255D7327-140D-482B-8571-98716A1490ED}" type="presParOf" srcId="{9F5B85CD-C24B-452D-BE00-05081AAAB696}" destId="{3B34EE93-410F-44E3-B73B-B7C02804C73B}" srcOrd="4" destOrd="0" presId="urn:microsoft.com/office/officeart/2018/2/layout/IconVerticalSolidList"/>
    <dgm:cxn modelId="{BE336BE1-DCFC-4BDE-80AE-AD22FFAED78C}" type="presParOf" srcId="{524307BC-73AC-4C2B-869B-342617838E30}" destId="{9EA70A05-BCE8-448E-BC4B-3DC5A83DCB82}" srcOrd="3" destOrd="0" presId="urn:microsoft.com/office/officeart/2018/2/layout/IconVerticalSolidList"/>
    <dgm:cxn modelId="{1773305E-A0F9-426B-A2E2-8F32F6430678}" type="presParOf" srcId="{524307BC-73AC-4C2B-869B-342617838E30}" destId="{C3001DED-F554-4B89-83D4-29C97FD00D11}" srcOrd="4" destOrd="0" presId="urn:microsoft.com/office/officeart/2018/2/layout/IconVerticalSolidList"/>
    <dgm:cxn modelId="{5021830E-8E1B-41EF-926B-51E474C27CFB}" type="presParOf" srcId="{C3001DED-F554-4B89-83D4-29C97FD00D11}" destId="{B98B6F57-5489-4966-A70F-4BABD26D891C}" srcOrd="0" destOrd="0" presId="urn:microsoft.com/office/officeart/2018/2/layout/IconVerticalSolidList"/>
    <dgm:cxn modelId="{C325B80C-B6ED-4972-B439-C3EBD051DBDC}" type="presParOf" srcId="{C3001DED-F554-4B89-83D4-29C97FD00D11}" destId="{2AE78756-F8F7-4F3B-8C4E-9598FE9D11EF}" srcOrd="1" destOrd="0" presId="urn:microsoft.com/office/officeart/2018/2/layout/IconVerticalSolidList"/>
    <dgm:cxn modelId="{6ED32E4B-FBA8-4B38-A8DB-3D79EBB09F25}" type="presParOf" srcId="{C3001DED-F554-4B89-83D4-29C97FD00D11}" destId="{8734143A-CF7F-41F2-8357-D3D86E5F470E}" srcOrd="2" destOrd="0" presId="urn:microsoft.com/office/officeart/2018/2/layout/IconVerticalSolidList"/>
    <dgm:cxn modelId="{7B5DA791-5715-4576-A670-A0BD25F6F515}" type="presParOf" srcId="{C3001DED-F554-4B89-83D4-29C97FD00D11}" destId="{CF453598-3B8A-4D49-8430-A44FAC119A6B}" srcOrd="3" destOrd="0" presId="urn:microsoft.com/office/officeart/2018/2/layout/IconVerticalSolidList"/>
    <dgm:cxn modelId="{7D1E2256-5D4E-4732-A90C-C95FEBBCAEDC}" type="presParOf" srcId="{C3001DED-F554-4B89-83D4-29C97FD00D11}" destId="{E5CF1B40-EB90-4EAA-8505-208266863AD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842273-DD51-4191-8006-B66D69E6705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03F4A9E-D6B3-4EC4-9E2A-EB57A1ADA9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Centrally located UCVs are experiencing the steepest rise in child population</a:t>
          </a:r>
        </a:p>
      </dgm:t>
    </dgm:pt>
    <dgm:pt modelId="{9A3E2719-4195-4FB8-B24D-DBBE3AA2B58D}" type="parTrans" cxnId="{78D4F28A-218A-42DC-8A12-47573F73FA71}">
      <dgm:prSet/>
      <dgm:spPr/>
      <dgm:t>
        <a:bodyPr/>
        <a:lstStyle/>
        <a:p>
          <a:endParaRPr lang="en-US"/>
        </a:p>
      </dgm:t>
    </dgm:pt>
    <dgm:pt modelId="{F740AED3-92E6-40E1-8899-E869868FB112}" type="sibTrans" cxnId="{78D4F28A-218A-42DC-8A12-47573F73FA71}">
      <dgm:prSet/>
      <dgm:spPr/>
      <dgm:t>
        <a:bodyPr/>
        <a:lstStyle/>
        <a:p>
          <a:endParaRPr lang="en-US"/>
        </a:p>
      </dgm:t>
    </dgm:pt>
    <dgm:pt modelId="{A4C8A405-E666-4BAB-8A13-EE669829C6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Very urban, essentially no single-family housing</a:t>
          </a:r>
        </a:p>
      </dgm:t>
    </dgm:pt>
    <dgm:pt modelId="{D8C5C4B4-E397-4A41-B167-BE30D4C083E4}" type="parTrans" cxnId="{3745B5DF-BBA1-461B-A995-4F90BDA88B5A}">
      <dgm:prSet/>
      <dgm:spPr/>
      <dgm:t>
        <a:bodyPr/>
        <a:lstStyle/>
        <a:p>
          <a:endParaRPr lang="en-US"/>
        </a:p>
      </dgm:t>
    </dgm:pt>
    <dgm:pt modelId="{52FEC2C6-0288-4EDA-BAF5-A571ED36757E}" type="sibTrans" cxnId="{3745B5DF-BBA1-461B-A995-4F90BDA88B5A}">
      <dgm:prSet/>
      <dgm:spPr/>
      <dgm:t>
        <a:bodyPr/>
        <a:lstStyle/>
        <a:p>
          <a:endParaRPr lang="en-US"/>
        </a:p>
      </dgm:t>
    </dgm:pt>
    <dgm:pt modelId="{7EAE5B7A-7CAA-4F18-A0A1-1839B07433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Inconsistencies in UCV boundaries leads to interesting density trends</a:t>
          </a:r>
        </a:p>
      </dgm:t>
    </dgm:pt>
    <dgm:pt modelId="{9DA77C8F-EAD2-4F2E-916D-D67D2ACE0969}" type="parTrans" cxnId="{AC752079-9EF4-4361-8A5E-435595B31FF2}">
      <dgm:prSet/>
      <dgm:spPr/>
      <dgm:t>
        <a:bodyPr/>
        <a:lstStyle/>
        <a:p>
          <a:endParaRPr lang="en-US"/>
        </a:p>
      </dgm:t>
    </dgm:pt>
    <dgm:pt modelId="{0FEB5D7C-720B-46ED-B88D-ABC3290B1D03}" type="sibTrans" cxnId="{AC752079-9EF4-4361-8A5E-435595B31FF2}">
      <dgm:prSet/>
      <dgm:spPr/>
      <dgm:t>
        <a:bodyPr/>
        <a:lstStyle/>
        <a:p>
          <a:endParaRPr lang="en-US"/>
        </a:p>
      </dgm:t>
    </dgm:pt>
    <dgm:pt modelId="{1F008FB5-559B-4315-92E0-9E5A89D882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Uptown (Lower Queen Anne) is low density while Upper Queen Anne has 2</a:t>
          </a:r>
          <a:r>
            <a:rPr lang="en-US" baseline="30000" dirty="0"/>
            <a:t>nd</a:t>
          </a:r>
          <a:r>
            <a:rPr lang="en-US" dirty="0"/>
            <a:t> highest density</a:t>
          </a:r>
        </a:p>
      </dgm:t>
    </dgm:pt>
    <dgm:pt modelId="{64341011-C67A-4158-822E-3E780CC67109}" type="parTrans" cxnId="{6B82A82C-F501-45E1-BECB-8728C3BF6388}">
      <dgm:prSet/>
      <dgm:spPr/>
      <dgm:t>
        <a:bodyPr/>
        <a:lstStyle/>
        <a:p>
          <a:endParaRPr lang="en-US"/>
        </a:p>
      </dgm:t>
    </dgm:pt>
    <dgm:pt modelId="{523F8B0C-E53A-4810-87B6-2F887A90896B}" type="sibTrans" cxnId="{6B82A82C-F501-45E1-BECB-8728C3BF6388}">
      <dgm:prSet/>
      <dgm:spPr/>
      <dgm:t>
        <a:bodyPr/>
        <a:lstStyle/>
        <a:p>
          <a:endParaRPr lang="en-US"/>
        </a:p>
      </dgm:t>
    </dgm:pt>
    <dgm:pt modelId="{7AB36026-D070-46CF-83F5-9B1B9974AE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UCVs split to balance school enrollments</a:t>
          </a:r>
        </a:p>
      </dgm:t>
    </dgm:pt>
    <dgm:pt modelId="{75B0611D-881C-4BF3-85DC-2BD77F45495C}" type="parTrans" cxnId="{E9A186F0-7015-4D2C-9F14-4B6CCD82717F}">
      <dgm:prSet/>
      <dgm:spPr/>
      <dgm:t>
        <a:bodyPr/>
        <a:lstStyle/>
        <a:p>
          <a:endParaRPr lang="en-US"/>
        </a:p>
      </dgm:t>
    </dgm:pt>
    <dgm:pt modelId="{3B293951-1EB4-4B25-91F4-3C6BF1BB9A36}" type="sibTrans" cxnId="{E9A186F0-7015-4D2C-9F14-4B6CCD82717F}">
      <dgm:prSet/>
      <dgm:spPr/>
      <dgm:t>
        <a:bodyPr/>
        <a:lstStyle/>
        <a:p>
          <a:endParaRPr lang="en-US"/>
        </a:p>
      </dgm:t>
    </dgm:pt>
    <dgm:pt modelId="{06B1BA63-CDEC-46AB-ABB4-E9D459696D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Othello split between 6 elementary schools</a:t>
          </a:r>
        </a:p>
        <a:p>
          <a:pPr>
            <a:lnSpc>
              <a:spcPct val="100000"/>
            </a:lnSpc>
          </a:pPr>
          <a:r>
            <a:rPr lang="en-US" dirty="0"/>
            <a:t>Schools do not serve them as a whole</a:t>
          </a:r>
        </a:p>
      </dgm:t>
    </dgm:pt>
    <dgm:pt modelId="{D449D19B-E8B2-4F95-8B69-C0381D870261}" type="parTrans" cxnId="{22408BFA-330E-45A0-B79A-987A325A622C}">
      <dgm:prSet/>
      <dgm:spPr/>
      <dgm:t>
        <a:bodyPr/>
        <a:lstStyle/>
        <a:p>
          <a:endParaRPr lang="en-US"/>
        </a:p>
      </dgm:t>
    </dgm:pt>
    <dgm:pt modelId="{228DC968-A20B-4FE2-B31C-046B724883C6}" type="sibTrans" cxnId="{22408BFA-330E-45A0-B79A-987A325A622C}">
      <dgm:prSet/>
      <dgm:spPr/>
      <dgm:t>
        <a:bodyPr/>
        <a:lstStyle/>
        <a:p>
          <a:endParaRPr lang="en-US"/>
        </a:p>
      </dgm:t>
    </dgm:pt>
    <dgm:pt modelId="{C333F4A3-0573-44F1-900B-9BF4AD9DB917}" type="pres">
      <dgm:prSet presAssocID="{A1842273-DD51-4191-8006-B66D69E6705F}" presName="root" presStyleCnt="0">
        <dgm:presLayoutVars>
          <dgm:dir/>
          <dgm:resizeHandles val="exact"/>
        </dgm:presLayoutVars>
      </dgm:prSet>
      <dgm:spPr/>
    </dgm:pt>
    <dgm:pt modelId="{49D0ADC6-53E2-4DA4-B9E7-5C504FEB0A44}" type="pres">
      <dgm:prSet presAssocID="{D03F4A9E-D6B3-4EC4-9E2A-EB57A1ADA95C}" presName="compNode" presStyleCnt="0"/>
      <dgm:spPr/>
    </dgm:pt>
    <dgm:pt modelId="{173B5CC8-B1EF-4294-9F81-D19FC3B66363}" type="pres">
      <dgm:prSet presAssocID="{D03F4A9E-D6B3-4EC4-9E2A-EB57A1ADA95C}" presName="bgRect" presStyleLbl="bgShp" presStyleIdx="0" presStyleCnt="3"/>
      <dgm:spPr/>
    </dgm:pt>
    <dgm:pt modelId="{83E43CB0-A1C1-4C88-91FF-34EAFB23BFBC}" type="pres">
      <dgm:prSet presAssocID="{D03F4A9E-D6B3-4EC4-9E2A-EB57A1ADA95C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088777F9-EF10-4E67-B061-AC54871C7195}" type="pres">
      <dgm:prSet presAssocID="{D03F4A9E-D6B3-4EC4-9E2A-EB57A1ADA95C}" presName="spaceRect" presStyleCnt="0"/>
      <dgm:spPr/>
    </dgm:pt>
    <dgm:pt modelId="{FD1AB3BF-731E-4D6C-BF69-3DB41B749C9E}" type="pres">
      <dgm:prSet presAssocID="{D03F4A9E-D6B3-4EC4-9E2A-EB57A1ADA95C}" presName="parTx" presStyleLbl="revTx" presStyleIdx="0" presStyleCnt="6">
        <dgm:presLayoutVars>
          <dgm:chMax val="0"/>
          <dgm:chPref val="0"/>
        </dgm:presLayoutVars>
      </dgm:prSet>
      <dgm:spPr/>
    </dgm:pt>
    <dgm:pt modelId="{91A0D2B2-B7C2-4BB0-9CE1-CECA91B1B8DF}" type="pres">
      <dgm:prSet presAssocID="{D03F4A9E-D6B3-4EC4-9E2A-EB57A1ADA95C}" presName="desTx" presStyleLbl="revTx" presStyleIdx="1" presStyleCnt="6">
        <dgm:presLayoutVars/>
      </dgm:prSet>
      <dgm:spPr/>
    </dgm:pt>
    <dgm:pt modelId="{268C924D-1DAF-4C01-8F25-3E68DAA39790}" type="pres">
      <dgm:prSet presAssocID="{F740AED3-92E6-40E1-8899-E869868FB112}" presName="sibTrans" presStyleCnt="0"/>
      <dgm:spPr/>
    </dgm:pt>
    <dgm:pt modelId="{7B6C08B1-47DF-48FF-B661-7F400DED710E}" type="pres">
      <dgm:prSet presAssocID="{7EAE5B7A-7CAA-4F18-A0A1-1839B0743351}" presName="compNode" presStyleCnt="0"/>
      <dgm:spPr/>
    </dgm:pt>
    <dgm:pt modelId="{D7CE13CA-14DB-4E19-A184-2AEB8DFA81CB}" type="pres">
      <dgm:prSet presAssocID="{7EAE5B7A-7CAA-4F18-A0A1-1839B0743351}" presName="bgRect" presStyleLbl="bgShp" presStyleIdx="1" presStyleCnt="3"/>
      <dgm:spPr/>
    </dgm:pt>
    <dgm:pt modelId="{3FC3AFAA-3B49-4F30-8A97-428D11091AF2}" type="pres">
      <dgm:prSet presAssocID="{7EAE5B7A-7CAA-4F18-A0A1-1839B074335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E6F610A9-E109-4200-B26A-2FFF5BE8569F}" type="pres">
      <dgm:prSet presAssocID="{7EAE5B7A-7CAA-4F18-A0A1-1839B0743351}" presName="spaceRect" presStyleCnt="0"/>
      <dgm:spPr/>
    </dgm:pt>
    <dgm:pt modelId="{9BDF8D25-CD43-4C6F-9705-CF47030415F7}" type="pres">
      <dgm:prSet presAssocID="{7EAE5B7A-7CAA-4F18-A0A1-1839B0743351}" presName="parTx" presStyleLbl="revTx" presStyleIdx="2" presStyleCnt="6">
        <dgm:presLayoutVars>
          <dgm:chMax val="0"/>
          <dgm:chPref val="0"/>
        </dgm:presLayoutVars>
      </dgm:prSet>
      <dgm:spPr/>
    </dgm:pt>
    <dgm:pt modelId="{AC50E5C3-8F87-4927-B194-1A2DD866A1D5}" type="pres">
      <dgm:prSet presAssocID="{7EAE5B7A-7CAA-4F18-A0A1-1839B0743351}" presName="desTx" presStyleLbl="revTx" presStyleIdx="3" presStyleCnt="6">
        <dgm:presLayoutVars/>
      </dgm:prSet>
      <dgm:spPr/>
    </dgm:pt>
    <dgm:pt modelId="{2F791984-48C3-496D-8651-312C5E8745C3}" type="pres">
      <dgm:prSet presAssocID="{0FEB5D7C-720B-46ED-B88D-ABC3290B1D03}" presName="sibTrans" presStyleCnt="0"/>
      <dgm:spPr/>
    </dgm:pt>
    <dgm:pt modelId="{A3A3A2A3-634D-42C3-9182-349D039CBB85}" type="pres">
      <dgm:prSet presAssocID="{7AB36026-D070-46CF-83F5-9B1B9974AEAA}" presName="compNode" presStyleCnt="0"/>
      <dgm:spPr/>
    </dgm:pt>
    <dgm:pt modelId="{5903F226-B1BD-4564-A434-E56EB09D5CC8}" type="pres">
      <dgm:prSet presAssocID="{7AB36026-D070-46CF-83F5-9B1B9974AEAA}" presName="bgRect" presStyleLbl="bgShp" presStyleIdx="2" presStyleCnt="3"/>
      <dgm:spPr/>
    </dgm:pt>
    <dgm:pt modelId="{5D409771-F0FD-4B96-A3B4-65CD10D951ED}" type="pres">
      <dgm:prSet presAssocID="{7AB36026-D070-46CF-83F5-9B1B9974AEAA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E89CD507-6FF1-45E6-A3C2-5627A261FFF3}" type="pres">
      <dgm:prSet presAssocID="{7AB36026-D070-46CF-83F5-9B1B9974AEAA}" presName="spaceRect" presStyleCnt="0"/>
      <dgm:spPr/>
    </dgm:pt>
    <dgm:pt modelId="{3C5CFFDF-4FCE-4830-8AF0-F0FEC0F09175}" type="pres">
      <dgm:prSet presAssocID="{7AB36026-D070-46CF-83F5-9B1B9974AEAA}" presName="parTx" presStyleLbl="revTx" presStyleIdx="4" presStyleCnt="6">
        <dgm:presLayoutVars>
          <dgm:chMax val="0"/>
          <dgm:chPref val="0"/>
        </dgm:presLayoutVars>
      </dgm:prSet>
      <dgm:spPr/>
    </dgm:pt>
    <dgm:pt modelId="{6C93E3D0-E9AB-41B3-9F81-F45D6E212248}" type="pres">
      <dgm:prSet presAssocID="{7AB36026-D070-46CF-83F5-9B1B9974AEAA}" presName="desTx" presStyleLbl="revTx" presStyleIdx="5" presStyleCnt="6">
        <dgm:presLayoutVars/>
      </dgm:prSet>
      <dgm:spPr/>
    </dgm:pt>
  </dgm:ptLst>
  <dgm:cxnLst>
    <dgm:cxn modelId="{B6C53319-0C9A-42BC-B546-9AC9EB57A0A5}" type="presOf" srcId="{7EAE5B7A-7CAA-4F18-A0A1-1839B0743351}" destId="{9BDF8D25-CD43-4C6F-9705-CF47030415F7}" srcOrd="0" destOrd="0" presId="urn:microsoft.com/office/officeart/2018/2/layout/IconVerticalSolidList"/>
    <dgm:cxn modelId="{5E61F02A-8D89-49DE-8F9E-BA81E8434AC2}" type="presOf" srcId="{D03F4A9E-D6B3-4EC4-9E2A-EB57A1ADA95C}" destId="{FD1AB3BF-731E-4D6C-BF69-3DB41B749C9E}" srcOrd="0" destOrd="0" presId="urn:microsoft.com/office/officeart/2018/2/layout/IconVerticalSolidList"/>
    <dgm:cxn modelId="{6B82A82C-F501-45E1-BECB-8728C3BF6388}" srcId="{7EAE5B7A-7CAA-4F18-A0A1-1839B0743351}" destId="{1F008FB5-559B-4315-92E0-9E5A89D882D4}" srcOrd="0" destOrd="0" parTransId="{64341011-C67A-4158-822E-3E780CC67109}" sibTransId="{523F8B0C-E53A-4810-87B6-2F887A90896B}"/>
    <dgm:cxn modelId="{AC752079-9EF4-4361-8A5E-435595B31FF2}" srcId="{A1842273-DD51-4191-8006-B66D69E6705F}" destId="{7EAE5B7A-7CAA-4F18-A0A1-1839B0743351}" srcOrd="1" destOrd="0" parTransId="{9DA77C8F-EAD2-4F2E-916D-D67D2ACE0969}" sibTransId="{0FEB5D7C-720B-46ED-B88D-ABC3290B1D03}"/>
    <dgm:cxn modelId="{35BF4D84-20E8-44BD-BAD7-736D332E5D94}" type="presOf" srcId="{7AB36026-D070-46CF-83F5-9B1B9974AEAA}" destId="{3C5CFFDF-4FCE-4830-8AF0-F0FEC0F09175}" srcOrd="0" destOrd="0" presId="urn:microsoft.com/office/officeart/2018/2/layout/IconVerticalSolidList"/>
    <dgm:cxn modelId="{B7BC5A84-3FED-425A-A93B-F36522053537}" type="presOf" srcId="{06B1BA63-CDEC-46AB-ABB4-E9D459696D30}" destId="{6C93E3D0-E9AB-41B3-9F81-F45D6E212248}" srcOrd="0" destOrd="0" presId="urn:microsoft.com/office/officeart/2018/2/layout/IconVerticalSolidList"/>
    <dgm:cxn modelId="{78D4F28A-218A-42DC-8A12-47573F73FA71}" srcId="{A1842273-DD51-4191-8006-B66D69E6705F}" destId="{D03F4A9E-D6B3-4EC4-9E2A-EB57A1ADA95C}" srcOrd="0" destOrd="0" parTransId="{9A3E2719-4195-4FB8-B24D-DBBE3AA2B58D}" sibTransId="{F740AED3-92E6-40E1-8899-E869868FB112}"/>
    <dgm:cxn modelId="{3A20CBA0-B9FD-48FF-AF0A-C6AF86B66EB1}" type="presOf" srcId="{A1842273-DD51-4191-8006-B66D69E6705F}" destId="{C333F4A3-0573-44F1-900B-9BF4AD9DB917}" srcOrd="0" destOrd="0" presId="urn:microsoft.com/office/officeart/2018/2/layout/IconVerticalSolidList"/>
    <dgm:cxn modelId="{C17805A5-E292-47BD-BB84-C84314B62451}" type="presOf" srcId="{A4C8A405-E666-4BAB-8A13-EE669829C610}" destId="{91A0D2B2-B7C2-4BB0-9CE1-CECA91B1B8DF}" srcOrd="0" destOrd="0" presId="urn:microsoft.com/office/officeart/2018/2/layout/IconVerticalSolidList"/>
    <dgm:cxn modelId="{30C5BCBF-203D-428F-9C8C-71613E3D5ED2}" type="presOf" srcId="{1F008FB5-559B-4315-92E0-9E5A89D882D4}" destId="{AC50E5C3-8F87-4927-B194-1A2DD866A1D5}" srcOrd="0" destOrd="0" presId="urn:microsoft.com/office/officeart/2018/2/layout/IconVerticalSolidList"/>
    <dgm:cxn modelId="{3745B5DF-BBA1-461B-A995-4F90BDA88B5A}" srcId="{D03F4A9E-D6B3-4EC4-9E2A-EB57A1ADA95C}" destId="{A4C8A405-E666-4BAB-8A13-EE669829C610}" srcOrd="0" destOrd="0" parTransId="{D8C5C4B4-E397-4A41-B167-BE30D4C083E4}" sibTransId="{52FEC2C6-0288-4EDA-BAF5-A571ED36757E}"/>
    <dgm:cxn modelId="{E9A186F0-7015-4D2C-9F14-4B6CCD82717F}" srcId="{A1842273-DD51-4191-8006-B66D69E6705F}" destId="{7AB36026-D070-46CF-83F5-9B1B9974AEAA}" srcOrd="2" destOrd="0" parTransId="{75B0611D-881C-4BF3-85DC-2BD77F45495C}" sibTransId="{3B293951-1EB4-4B25-91F4-3C6BF1BB9A36}"/>
    <dgm:cxn modelId="{22408BFA-330E-45A0-B79A-987A325A622C}" srcId="{7AB36026-D070-46CF-83F5-9B1B9974AEAA}" destId="{06B1BA63-CDEC-46AB-ABB4-E9D459696D30}" srcOrd="0" destOrd="0" parTransId="{D449D19B-E8B2-4F95-8B69-C0381D870261}" sibTransId="{228DC968-A20B-4FE2-B31C-046B724883C6}"/>
    <dgm:cxn modelId="{918BDAB0-C8A3-41B9-BC94-5024FE9A5712}" type="presParOf" srcId="{C333F4A3-0573-44F1-900B-9BF4AD9DB917}" destId="{49D0ADC6-53E2-4DA4-B9E7-5C504FEB0A44}" srcOrd="0" destOrd="0" presId="urn:microsoft.com/office/officeart/2018/2/layout/IconVerticalSolidList"/>
    <dgm:cxn modelId="{D7F3BB13-B5A8-41E4-8662-9D134CFD7173}" type="presParOf" srcId="{49D0ADC6-53E2-4DA4-B9E7-5C504FEB0A44}" destId="{173B5CC8-B1EF-4294-9F81-D19FC3B66363}" srcOrd="0" destOrd="0" presId="urn:microsoft.com/office/officeart/2018/2/layout/IconVerticalSolidList"/>
    <dgm:cxn modelId="{72ABDA53-9459-41CB-A4F0-BC90346EBA9A}" type="presParOf" srcId="{49D0ADC6-53E2-4DA4-B9E7-5C504FEB0A44}" destId="{83E43CB0-A1C1-4C88-91FF-34EAFB23BFBC}" srcOrd="1" destOrd="0" presId="urn:microsoft.com/office/officeart/2018/2/layout/IconVerticalSolidList"/>
    <dgm:cxn modelId="{E427D8CB-FD5C-4B2A-A821-CA849D34AE85}" type="presParOf" srcId="{49D0ADC6-53E2-4DA4-B9E7-5C504FEB0A44}" destId="{088777F9-EF10-4E67-B061-AC54871C7195}" srcOrd="2" destOrd="0" presId="urn:microsoft.com/office/officeart/2018/2/layout/IconVerticalSolidList"/>
    <dgm:cxn modelId="{2BC779CE-D53F-41CC-B8C5-6600E2B55828}" type="presParOf" srcId="{49D0ADC6-53E2-4DA4-B9E7-5C504FEB0A44}" destId="{FD1AB3BF-731E-4D6C-BF69-3DB41B749C9E}" srcOrd="3" destOrd="0" presId="urn:microsoft.com/office/officeart/2018/2/layout/IconVerticalSolidList"/>
    <dgm:cxn modelId="{04688593-F4EB-4D4D-B233-E0DBDB2A46D9}" type="presParOf" srcId="{49D0ADC6-53E2-4DA4-B9E7-5C504FEB0A44}" destId="{91A0D2B2-B7C2-4BB0-9CE1-CECA91B1B8DF}" srcOrd="4" destOrd="0" presId="urn:microsoft.com/office/officeart/2018/2/layout/IconVerticalSolidList"/>
    <dgm:cxn modelId="{FC994EE8-BEB9-4ADF-9002-C1567023AEE7}" type="presParOf" srcId="{C333F4A3-0573-44F1-900B-9BF4AD9DB917}" destId="{268C924D-1DAF-4C01-8F25-3E68DAA39790}" srcOrd="1" destOrd="0" presId="urn:microsoft.com/office/officeart/2018/2/layout/IconVerticalSolidList"/>
    <dgm:cxn modelId="{6CC30E73-AAFE-4E82-9F74-7C2989DE7621}" type="presParOf" srcId="{C333F4A3-0573-44F1-900B-9BF4AD9DB917}" destId="{7B6C08B1-47DF-48FF-B661-7F400DED710E}" srcOrd="2" destOrd="0" presId="urn:microsoft.com/office/officeart/2018/2/layout/IconVerticalSolidList"/>
    <dgm:cxn modelId="{FE0FFCE4-B564-4D75-959E-93292BE4DFC5}" type="presParOf" srcId="{7B6C08B1-47DF-48FF-B661-7F400DED710E}" destId="{D7CE13CA-14DB-4E19-A184-2AEB8DFA81CB}" srcOrd="0" destOrd="0" presId="urn:microsoft.com/office/officeart/2018/2/layout/IconVerticalSolidList"/>
    <dgm:cxn modelId="{16235AFA-3DE6-466D-B938-286D593327B2}" type="presParOf" srcId="{7B6C08B1-47DF-48FF-B661-7F400DED710E}" destId="{3FC3AFAA-3B49-4F30-8A97-428D11091AF2}" srcOrd="1" destOrd="0" presId="urn:microsoft.com/office/officeart/2018/2/layout/IconVerticalSolidList"/>
    <dgm:cxn modelId="{F3D095EF-6896-4DBB-989B-BBE2E0D11B24}" type="presParOf" srcId="{7B6C08B1-47DF-48FF-B661-7F400DED710E}" destId="{E6F610A9-E109-4200-B26A-2FFF5BE8569F}" srcOrd="2" destOrd="0" presId="urn:microsoft.com/office/officeart/2018/2/layout/IconVerticalSolidList"/>
    <dgm:cxn modelId="{F5EB96ED-B9E4-4660-87C5-9C6D6029B510}" type="presParOf" srcId="{7B6C08B1-47DF-48FF-B661-7F400DED710E}" destId="{9BDF8D25-CD43-4C6F-9705-CF47030415F7}" srcOrd="3" destOrd="0" presId="urn:microsoft.com/office/officeart/2018/2/layout/IconVerticalSolidList"/>
    <dgm:cxn modelId="{8C873E3A-F40F-4FC1-86C4-734764A87479}" type="presParOf" srcId="{7B6C08B1-47DF-48FF-B661-7F400DED710E}" destId="{AC50E5C3-8F87-4927-B194-1A2DD866A1D5}" srcOrd="4" destOrd="0" presId="urn:microsoft.com/office/officeart/2018/2/layout/IconVerticalSolidList"/>
    <dgm:cxn modelId="{CB5AB293-BC4B-482D-A29F-E6B495CFE56B}" type="presParOf" srcId="{C333F4A3-0573-44F1-900B-9BF4AD9DB917}" destId="{2F791984-48C3-496D-8651-312C5E8745C3}" srcOrd="3" destOrd="0" presId="urn:microsoft.com/office/officeart/2018/2/layout/IconVerticalSolidList"/>
    <dgm:cxn modelId="{BE49B640-3823-4BEF-AC9F-FF5266B461EA}" type="presParOf" srcId="{C333F4A3-0573-44F1-900B-9BF4AD9DB917}" destId="{A3A3A2A3-634D-42C3-9182-349D039CBB85}" srcOrd="4" destOrd="0" presId="urn:microsoft.com/office/officeart/2018/2/layout/IconVerticalSolidList"/>
    <dgm:cxn modelId="{0362BE58-C6FE-49D8-BEB5-5679C941920E}" type="presParOf" srcId="{A3A3A2A3-634D-42C3-9182-349D039CBB85}" destId="{5903F226-B1BD-4564-A434-E56EB09D5CC8}" srcOrd="0" destOrd="0" presId="urn:microsoft.com/office/officeart/2018/2/layout/IconVerticalSolidList"/>
    <dgm:cxn modelId="{A88AB80E-2F92-4A9D-886E-1A956EC1B152}" type="presParOf" srcId="{A3A3A2A3-634D-42C3-9182-349D039CBB85}" destId="{5D409771-F0FD-4B96-A3B4-65CD10D951ED}" srcOrd="1" destOrd="0" presId="urn:microsoft.com/office/officeart/2018/2/layout/IconVerticalSolidList"/>
    <dgm:cxn modelId="{4BC58FF9-A6C7-4A22-8626-1701B41F71EE}" type="presParOf" srcId="{A3A3A2A3-634D-42C3-9182-349D039CBB85}" destId="{E89CD507-6FF1-45E6-A3C2-5627A261FFF3}" srcOrd="2" destOrd="0" presId="urn:microsoft.com/office/officeart/2018/2/layout/IconVerticalSolidList"/>
    <dgm:cxn modelId="{6AB0D7D4-555F-440F-9FE8-D4E8B6993EBC}" type="presParOf" srcId="{A3A3A2A3-634D-42C3-9182-349D039CBB85}" destId="{3C5CFFDF-4FCE-4830-8AF0-F0FEC0F09175}" srcOrd="3" destOrd="0" presId="urn:microsoft.com/office/officeart/2018/2/layout/IconVerticalSolidList"/>
    <dgm:cxn modelId="{2883F691-C812-444C-9ED7-66B6A4118ABF}" type="presParOf" srcId="{A3A3A2A3-634D-42C3-9182-349D039CBB85}" destId="{6C93E3D0-E9AB-41B3-9F81-F45D6E21224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03BD759-AD2A-4AD3-9547-A413A934B532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369B1A8-E7B4-4154-9D0E-02307C752F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Enrollment Data</a:t>
          </a:r>
        </a:p>
      </dgm:t>
    </dgm:pt>
    <dgm:pt modelId="{827741C7-5CD3-42CC-AD1E-DBC4FE9C5765}" type="parTrans" cxnId="{71A32A62-4647-4BCF-8620-C61C300091B6}">
      <dgm:prSet/>
      <dgm:spPr/>
      <dgm:t>
        <a:bodyPr/>
        <a:lstStyle/>
        <a:p>
          <a:endParaRPr lang="en-US"/>
        </a:p>
      </dgm:t>
    </dgm:pt>
    <dgm:pt modelId="{E41A2BAB-EC5F-40B1-BC1F-723DCB9D8932}" type="sibTrans" cxnId="{71A32A62-4647-4BCF-8620-C61C300091B6}">
      <dgm:prSet/>
      <dgm:spPr/>
      <dgm:t>
        <a:bodyPr/>
        <a:lstStyle/>
        <a:p>
          <a:endParaRPr lang="en-US"/>
        </a:p>
      </dgm:t>
    </dgm:pt>
    <dgm:pt modelId="{15A96105-3727-49B6-800D-40F4F8F078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By school, grade</a:t>
          </a:r>
        </a:p>
      </dgm:t>
    </dgm:pt>
    <dgm:pt modelId="{7DF10367-1435-4B17-904F-71330130A57C}" type="parTrans" cxnId="{842A896C-93DF-4C2C-B8D0-D13DDFED4D7B}">
      <dgm:prSet/>
      <dgm:spPr/>
      <dgm:t>
        <a:bodyPr/>
        <a:lstStyle/>
        <a:p>
          <a:endParaRPr lang="en-US"/>
        </a:p>
      </dgm:t>
    </dgm:pt>
    <dgm:pt modelId="{64A23A58-3AB4-4EDD-AE02-E556409E90A2}" type="sibTrans" cxnId="{842A896C-93DF-4C2C-B8D0-D13DDFED4D7B}">
      <dgm:prSet/>
      <dgm:spPr/>
      <dgm:t>
        <a:bodyPr/>
        <a:lstStyle/>
        <a:p>
          <a:endParaRPr lang="en-US"/>
        </a:p>
      </dgm:t>
    </dgm:pt>
    <dgm:pt modelId="{9A159DF8-A948-4055-B233-646C0A79CF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Local (UCV) and citywide</a:t>
          </a:r>
        </a:p>
        <a:p>
          <a:pPr>
            <a:lnSpc>
              <a:spcPct val="100000"/>
            </a:lnSpc>
          </a:pPr>
          <a:r>
            <a:rPr lang="en-US" dirty="0"/>
            <a:t>Time lags</a:t>
          </a:r>
        </a:p>
      </dgm:t>
    </dgm:pt>
    <dgm:pt modelId="{F73169A4-3E9A-4A3B-A0FF-3BEE3929CAAB}" type="parTrans" cxnId="{C324660F-9158-40D3-963E-C445448D0424}">
      <dgm:prSet/>
      <dgm:spPr/>
      <dgm:t>
        <a:bodyPr/>
        <a:lstStyle/>
        <a:p>
          <a:endParaRPr lang="en-US"/>
        </a:p>
      </dgm:t>
    </dgm:pt>
    <dgm:pt modelId="{1CD3CA04-D181-4AAB-9CB0-1653365678D3}" type="sibTrans" cxnId="{C324660F-9158-40D3-963E-C445448D0424}">
      <dgm:prSet/>
      <dgm:spPr/>
      <dgm:t>
        <a:bodyPr/>
        <a:lstStyle/>
        <a:p>
          <a:endParaRPr lang="en-US"/>
        </a:p>
      </dgm:t>
    </dgm:pt>
    <dgm:pt modelId="{C7F52800-51CB-41C7-90D2-3B8F2A9A1D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Linear modeling</a:t>
          </a:r>
        </a:p>
      </dgm:t>
    </dgm:pt>
    <dgm:pt modelId="{33DF7790-A311-47DB-99BB-D89B5805E115}" type="parTrans" cxnId="{DB0C3039-C6CF-4252-A195-B34DD41D4E7F}">
      <dgm:prSet/>
      <dgm:spPr/>
      <dgm:t>
        <a:bodyPr/>
        <a:lstStyle/>
        <a:p>
          <a:endParaRPr lang="en-US"/>
        </a:p>
      </dgm:t>
    </dgm:pt>
    <dgm:pt modelId="{19D3E46B-886F-4A3E-8A18-1E63EBAE2C15}" type="sibTrans" cxnId="{DB0C3039-C6CF-4252-A195-B34DD41D4E7F}">
      <dgm:prSet/>
      <dgm:spPr/>
      <dgm:t>
        <a:bodyPr/>
        <a:lstStyle/>
        <a:p>
          <a:endParaRPr lang="en-US"/>
        </a:p>
      </dgm:t>
    </dgm:pt>
    <dgm:pt modelId="{60138C63-4FE6-4996-A3ED-D391B7CB10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Annual Timescale</a:t>
          </a:r>
        </a:p>
      </dgm:t>
    </dgm:pt>
    <dgm:pt modelId="{491AD4EA-2242-46DC-A0C8-D02808D3BD9B}" type="sibTrans" cxnId="{F830BA89-EE2A-4BB0-A0D4-A4780F73C906}">
      <dgm:prSet/>
      <dgm:spPr/>
      <dgm:t>
        <a:bodyPr/>
        <a:lstStyle/>
        <a:p>
          <a:endParaRPr lang="en-US"/>
        </a:p>
      </dgm:t>
    </dgm:pt>
    <dgm:pt modelId="{06E6172F-7817-4D35-B593-0F885ADEFD3E}" type="parTrans" cxnId="{F830BA89-EE2A-4BB0-A0D4-A4780F73C906}">
      <dgm:prSet/>
      <dgm:spPr/>
      <dgm:t>
        <a:bodyPr/>
        <a:lstStyle/>
        <a:p>
          <a:endParaRPr lang="en-US"/>
        </a:p>
      </dgm:t>
    </dgm:pt>
    <dgm:pt modelId="{6C1151E6-6DF8-4DC0-AF6E-6F2197F1BC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Population Data</a:t>
          </a:r>
        </a:p>
      </dgm:t>
    </dgm:pt>
    <dgm:pt modelId="{1CB2B427-7B17-48FA-9DAB-14A76324BEF0}" type="sibTrans" cxnId="{7283E001-432F-4301-9E6E-B8A37B98744F}">
      <dgm:prSet/>
      <dgm:spPr/>
      <dgm:t>
        <a:bodyPr/>
        <a:lstStyle/>
        <a:p>
          <a:endParaRPr lang="en-US"/>
        </a:p>
      </dgm:t>
    </dgm:pt>
    <dgm:pt modelId="{BB339A73-41DD-4D03-B14D-17B0F09006FC}" type="parTrans" cxnId="{7283E001-432F-4301-9E6E-B8A37B98744F}">
      <dgm:prSet/>
      <dgm:spPr/>
      <dgm:t>
        <a:bodyPr/>
        <a:lstStyle/>
        <a:p>
          <a:endParaRPr lang="en-US"/>
        </a:p>
      </dgm:t>
    </dgm:pt>
    <dgm:pt modelId="{06631C9C-7992-49D1-A9F3-89FE436AD2FC}" type="pres">
      <dgm:prSet presAssocID="{F03BD759-AD2A-4AD3-9547-A413A934B532}" presName="root" presStyleCnt="0">
        <dgm:presLayoutVars>
          <dgm:dir/>
          <dgm:resizeHandles val="exact"/>
        </dgm:presLayoutVars>
      </dgm:prSet>
      <dgm:spPr/>
    </dgm:pt>
    <dgm:pt modelId="{B5553AF9-1852-45B4-ADFC-D0656A90B116}" type="pres">
      <dgm:prSet presAssocID="{0369B1A8-E7B4-4154-9D0E-02307C752FDA}" presName="compNode" presStyleCnt="0"/>
      <dgm:spPr/>
    </dgm:pt>
    <dgm:pt modelId="{B591078D-FAA4-4467-9B40-CDEED11985C4}" type="pres">
      <dgm:prSet presAssocID="{0369B1A8-E7B4-4154-9D0E-02307C752FDA}" presName="bgRect" presStyleLbl="bgShp" presStyleIdx="0" presStyleCnt="3"/>
      <dgm:spPr/>
    </dgm:pt>
    <dgm:pt modelId="{AD71C67E-3C34-466A-9AF1-9BA3ED4586D7}" type="pres">
      <dgm:prSet presAssocID="{0369B1A8-E7B4-4154-9D0E-02307C752FD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E2E57B91-5E31-4B5C-ABF9-5532E89305F0}" type="pres">
      <dgm:prSet presAssocID="{0369B1A8-E7B4-4154-9D0E-02307C752FDA}" presName="spaceRect" presStyleCnt="0"/>
      <dgm:spPr/>
    </dgm:pt>
    <dgm:pt modelId="{FDBD8938-85F3-4537-980F-59691DF9F3D7}" type="pres">
      <dgm:prSet presAssocID="{0369B1A8-E7B4-4154-9D0E-02307C752FDA}" presName="parTx" presStyleLbl="revTx" presStyleIdx="0" presStyleCnt="6">
        <dgm:presLayoutVars>
          <dgm:chMax val="0"/>
          <dgm:chPref val="0"/>
        </dgm:presLayoutVars>
      </dgm:prSet>
      <dgm:spPr/>
    </dgm:pt>
    <dgm:pt modelId="{06C7E15B-D4F4-4676-ADBA-CE834827CCB7}" type="pres">
      <dgm:prSet presAssocID="{0369B1A8-E7B4-4154-9D0E-02307C752FDA}" presName="desTx" presStyleLbl="revTx" presStyleIdx="1" presStyleCnt="6">
        <dgm:presLayoutVars/>
      </dgm:prSet>
      <dgm:spPr/>
    </dgm:pt>
    <dgm:pt modelId="{9E3DE398-0770-42B0-B2A0-668DEFEFE4A3}" type="pres">
      <dgm:prSet presAssocID="{E41A2BAB-EC5F-40B1-BC1F-723DCB9D8932}" presName="sibTrans" presStyleCnt="0"/>
      <dgm:spPr/>
    </dgm:pt>
    <dgm:pt modelId="{F6A41BA9-FB9F-40E5-9198-35A7757955D5}" type="pres">
      <dgm:prSet presAssocID="{6C1151E6-6DF8-4DC0-AF6E-6F2197F1BC2F}" presName="compNode" presStyleCnt="0"/>
      <dgm:spPr/>
    </dgm:pt>
    <dgm:pt modelId="{99EE6767-B6CA-4DE9-8477-1498158712AB}" type="pres">
      <dgm:prSet presAssocID="{6C1151E6-6DF8-4DC0-AF6E-6F2197F1BC2F}" presName="bgRect" presStyleLbl="bgShp" presStyleIdx="1" presStyleCnt="3"/>
      <dgm:spPr/>
    </dgm:pt>
    <dgm:pt modelId="{2FF88642-2AFF-49B4-96F2-7D1C0E87ED01}" type="pres">
      <dgm:prSet presAssocID="{6C1151E6-6DF8-4DC0-AF6E-6F2197F1BC2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275D90A-5BD1-4741-9421-DB2E7F05B120}" type="pres">
      <dgm:prSet presAssocID="{6C1151E6-6DF8-4DC0-AF6E-6F2197F1BC2F}" presName="spaceRect" presStyleCnt="0"/>
      <dgm:spPr/>
    </dgm:pt>
    <dgm:pt modelId="{DFB77DE7-4FC3-4AE5-AEB7-42B62911F7EE}" type="pres">
      <dgm:prSet presAssocID="{6C1151E6-6DF8-4DC0-AF6E-6F2197F1BC2F}" presName="parTx" presStyleLbl="revTx" presStyleIdx="2" presStyleCnt="6">
        <dgm:presLayoutVars>
          <dgm:chMax val="0"/>
          <dgm:chPref val="0"/>
        </dgm:presLayoutVars>
      </dgm:prSet>
      <dgm:spPr/>
    </dgm:pt>
    <dgm:pt modelId="{47FD4ED2-D0B1-4806-9F7C-C67EC7D5B4C0}" type="pres">
      <dgm:prSet presAssocID="{6C1151E6-6DF8-4DC0-AF6E-6F2197F1BC2F}" presName="desTx" presStyleLbl="revTx" presStyleIdx="3" presStyleCnt="6">
        <dgm:presLayoutVars/>
      </dgm:prSet>
      <dgm:spPr/>
    </dgm:pt>
    <dgm:pt modelId="{617BBAE0-6071-4F33-88BB-F55C2764B6A5}" type="pres">
      <dgm:prSet presAssocID="{1CB2B427-7B17-48FA-9DAB-14A76324BEF0}" presName="sibTrans" presStyleCnt="0"/>
      <dgm:spPr/>
    </dgm:pt>
    <dgm:pt modelId="{06556CE4-5868-405A-8D75-090040DA6D30}" type="pres">
      <dgm:prSet presAssocID="{60138C63-4FE6-4996-A3ED-D391B7CB1019}" presName="compNode" presStyleCnt="0"/>
      <dgm:spPr/>
    </dgm:pt>
    <dgm:pt modelId="{12C1D174-CF17-423E-9D3C-A591A29278C5}" type="pres">
      <dgm:prSet presAssocID="{60138C63-4FE6-4996-A3ED-D391B7CB1019}" presName="bgRect" presStyleLbl="bgShp" presStyleIdx="2" presStyleCnt="3"/>
      <dgm:spPr/>
    </dgm:pt>
    <dgm:pt modelId="{C3A103A8-8B64-44CF-8A0B-BEEDC2AFFF89}" type="pres">
      <dgm:prSet presAssocID="{60138C63-4FE6-4996-A3ED-D391B7CB1019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 with solid fill"/>
        </a:ext>
      </dgm:extLst>
    </dgm:pt>
    <dgm:pt modelId="{B6FFA935-DA73-4A73-8536-EA53D5218DDB}" type="pres">
      <dgm:prSet presAssocID="{60138C63-4FE6-4996-A3ED-D391B7CB1019}" presName="spaceRect" presStyleCnt="0"/>
      <dgm:spPr/>
    </dgm:pt>
    <dgm:pt modelId="{1EBF8D1E-C7CA-4762-B8E1-A4F41FEEB7B8}" type="pres">
      <dgm:prSet presAssocID="{60138C63-4FE6-4996-A3ED-D391B7CB1019}" presName="parTx" presStyleLbl="revTx" presStyleIdx="4" presStyleCnt="6">
        <dgm:presLayoutVars>
          <dgm:chMax val="0"/>
          <dgm:chPref val="0"/>
        </dgm:presLayoutVars>
      </dgm:prSet>
      <dgm:spPr/>
    </dgm:pt>
    <dgm:pt modelId="{D9E38C0C-D27C-4281-800C-D718A6E39C9F}" type="pres">
      <dgm:prSet presAssocID="{60138C63-4FE6-4996-A3ED-D391B7CB1019}" presName="desTx" presStyleLbl="revTx" presStyleIdx="5" presStyleCnt="6">
        <dgm:presLayoutVars/>
      </dgm:prSet>
      <dgm:spPr/>
    </dgm:pt>
  </dgm:ptLst>
  <dgm:cxnLst>
    <dgm:cxn modelId="{7283E001-432F-4301-9E6E-B8A37B98744F}" srcId="{F03BD759-AD2A-4AD3-9547-A413A934B532}" destId="{6C1151E6-6DF8-4DC0-AF6E-6F2197F1BC2F}" srcOrd="1" destOrd="0" parTransId="{BB339A73-41DD-4D03-B14D-17B0F09006FC}" sibTransId="{1CB2B427-7B17-48FA-9DAB-14A76324BEF0}"/>
    <dgm:cxn modelId="{37C2DB03-1CAD-E946-9E40-6D43767F9C77}" type="presOf" srcId="{9A159DF8-A948-4055-B233-646C0A79CF08}" destId="{47FD4ED2-D0B1-4806-9F7C-C67EC7D5B4C0}" srcOrd="0" destOrd="0" presId="urn:microsoft.com/office/officeart/2018/2/layout/IconVerticalSolidList"/>
    <dgm:cxn modelId="{E68FC007-2EEC-A24B-A436-011D592D9D98}" type="presOf" srcId="{6C1151E6-6DF8-4DC0-AF6E-6F2197F1BC2F}" destId="{DFB77DE7-4FC3-4AE5-AEB7-42B62911F7EE}" srcOrd="0" destOrd="0" presId="urn:microsoft.com/office/officeart/2018/2/layout/IconVerticalSolidList"/>
    <dgm:cxn modelId="{C324660F-9158-40D3-963E-C445448D0424}" srcId="{6C1151E6-6DF8-4DC0-AF6E-6F2197F1BC2F}" destId="{9A159DF8-A948-4055-B233-646C0A79CF08}" srcOrd="0" destOrd="0" parTransId="{F73169A4-3E9A-4A3B-A0FF-3BEE3929CAAB}" sibTransId="{1CD3CA04-D181-4AAB-9CB0-1653365678D3}"/>
    <dgm:cxn modelId="{DE6F4430-B2F4-F84D-869B-9035CE4C640F}" type="presOf" srcId="{15A96105-3727-49B6-800D-40F4F8F078AA}" destId="{06C7E15B-D4F4-4676-ADBA-CE834827CCB7}" srcOrd="0" destOrd="0" presId="urn:microsoft.com/office/officeart/2018/2/layout/IconVerticalSolidList"/>
    <dgm:cxn modelId="{DB0C3039-C6CF-4252-A195-B34DD41D4E7F}" srcId="{60138C63-4FE6-4996-A3ED-D391B7CB1019}" destId="{C7F52800-51CB-41C7-90D2-3B8F2A9A1D4C}" srcOrd="0" destOrd="0" parTransId="{33DF7790-A311-47DB-99BB-D89B5805E115}" sibTransId="{19D3E46B-886F-4A3E-8A18-1E63EBAE2C15}"/>
    <dgm:cxn modelId="{E9607951-16A4-6F4E-B14B-6D8BEBD5E21A}" type="presOf" srcId="{C7F52800-51CB-41C7-90D2-3B8F2A9A1D4C}" destId="{D9E38C0C-D27C-4281-800C-D718A6E39C9F}" srcOrd="0" destOrd="0" presId="urn:microsoft.com/office/officeart/2018/2/layout/IconVerticalSolidList"/>
    <dgm:cxn modelId="{71A32A62-4647-4BCF-8620-C61C300091B6}" srcId="{F03BD759-AD2A-4AD3-9547-A413A934B532}" destId="{0369B1A8-E7B4-4154-9D0E-02307C752FDA}" srcOrd="0" destOrd="0" parTransId="{827741C7-5CD3-42CC-AD1E-DBC4FE9C5765}" sibTransId="{E41A2BAB-EC5F-40B1-BC1F-723DCB9D8932}"/>
    <dgm:cxn modelId="{842A896C-93DF-4C2C-B8D0-D13DDFED4D7B}" srcId="{0369B1A8-E7B4-4154-9D0E-02307C752FDA}" destId="{15A96105-3727-49B6-800D-40F4F8F078AA}" srcOrd="0" destOrd="0" parTransId="{7DF10367-1435-4B17-904F-71330130A57C}" sibTransId="{64A23A58-3AB4-4EDD-AE02-E556409E90A2}"/>
    <dgm:cxn modelId="{F830BA89-EE2A-4BB0-A0D4-A4780F73C906}" srcId="{F03BD759-AD2A-4AD3-9547-A413A934B532}" destId="{60138C63-4FE6-4996-A3ED-D391B7CB1019}" srcOrd="2" destOrd="0" parTransId="{06E6172F-7817-4D35-B593-0F885ADEFD3E}" sibTransId="{491AD4EA-2242-46DC-A0C8-D02808D3BD9B}"/>
    <dgm:cxn modelId="{73961D9C-D282-DB4A-A032-9FDF91245676}" type="presOf" srcId="{0369B1A8-E7B4-4154-9D0E-02307C752FDA}" destId="{FDBD8938-85F3-4537-980F-59691DF9F3D7}" srcOrd="0" destOrd="0" presId="urn:microsoft.com/office/officeart/2018/2/layout/IconVerticalSolidList"/>
    <dgm:cxn modelId="{8AEECFCB-9F05-CB4B-8733-C0D3ED346640}" type="presOf" srcId="{60138C63-4FE6-4996-A3ED-D391B7CB1019}" destId="{1EBF8D1E-C7CA-4762-B8E1-A4F41FEEB7B8}" srcOrd="0" destOrd="0" presId="urn:microsoft.com/office/officeart/2018/2/layout/IconVerticalSolidList"/>
    <dgm:cxn modelId="{863E63DB-7A62-F642-9714-B6BB529EA58C}" type="presOf" srcId="{F03BD759-AD2A-4AD3-9547-A413A934B532}" destId="{06631C9C-7992-49D1-A9F3-89FE436AD2FC}" srcOrd="0" destOrd="0" presId="urn:microsoft.com/office/officeart/2018/2/layout/IconVerticalSolidList"/>
    <dgm:cxn modelId="{A0D57B72-C2B7-A046-AC00-293CA20EFD0E}" type="presParOf" srcId="{06631C9C-7992-49D1-A9F3-89FE436AD2FC}" destId="{B5553AF9-1852-45B4-ADFC-D0656A90B116}" srcOrd="0" destOrd="0" presId="urn:microsoft.com/office/officeart/2018/2/layout/IconVerticalSolidList"/>
    <dgm:cxn modelId="{D82CBE0F-E25D-8B44-9389-7669518354B0}" type="presParOf" srcId="{B5553AF9-1852-45B4-ADFC-D0656A90B116}" destId="{B591078D-FAA4-4467-9B40-CDEED11985C4}" srcOrd="0" destOrd="0" presId="urn:microsoft.com/office/officeart/2018/2/layout/IconVerticalSolidList"/>
    <dgm:cxn modelId="{A63C4DE1-9EA3-F44B-8C9A-4009519843DB}" type="presParOf" srcId="{B5553AF9-1852-45B4-ADFC-D0656A90B116}" destId="{AD71C67E-3C34-466A-9AF1-9BA3ED4586D7}" srcOrd="1" destOrd="0" presId="urn:microsoft.com/office/officeart/2018/2/layout/IconVerticalSolidList"/>
    <dgm:cxn modelId="{531004C1-CF21-A042-BCB3-1B4794494D8A}" type="presParOf" srcId="{B5553AF9-1852-45B4-ADFC-D0656A90B116}" destId="{E2E57B91-5E31-4B5C-ABF9-5532E89305F0}" srcOrd="2" destOrd="0" presId="urn:microsoft.com/office/officeart/2018/2/layout/IconVerticalSolidList"/>
    <dgm:cxn modelId="{5DF385C0-A067-8B43-9915-B5F177647C8B}" type="presParOf" srcId="{B5553AF9-1852-45B4-ADFC-D0656A90B116}" destId="{FDBD8938-85F3-4537-980F-59691DF9F3D7}" srcOrd="3" destOrd="0" presId="urn:microsoft.com/office/officeart/2018/2/layout/IconVerticalSolidList"/>
    <dgm:cxn modelId="{FE1B8785-AEFE-064F-AE38-F35C37F03BE6}" type="presParOf" srcId="{B5553AF9-1852-45B4-ADFC-D0656A90B116}" destId="{06C7E15B-D4F4-4676-ADBA-CE834827CCB7}" srcOrd="4" destOrd="0" presId="urn:microsoft.com/office/officeart/2018/2/layout/IconVerticalSolidList"/>
    <dgm:cxn modelId="{DC024EFC-EACE-2346-9A2B-7CF8E7EF47D1}" type="presParOf" srcId="{06631C9C-7992-49D1-A9F3-89FE436AD2FC}" destId="{9E3DE398-0770-42B0-B2A0-668DEFEFE4A3}" srcOrd="1" destOrd="0" presId="urn:microsoft.com/office/officeart/2018/2/layout/IconVerticalSolidList"/>
    <dgm:cxn modelId="{15C40D4E-9EEB-F442-ABFD-E63C719B6922}" type="presParOf" srcId="{06631C9C-7992-49D1-A9F3-89FE436AD2FC}" destId="{F6A41BA9-FB9F-40E5-9198-35A7757955D5}" srcOrd="2" destOrd="0" presId="urn:microsoft.com/office/officeart/2018/2/layout/IconVerticalSolidList"/>
    <dgm:cxn modelId="{6E9DF57B-AB56-EE41-B9FA-E8B1B5568371}" type="presParOf" srcId="{F6A41BA9-FB9F-40E5-9198-35A7757955D5}" destId="{99EE6767-B6CA-4DE9-8477-1498158712AB}" srcOrd="0" destOrd="0" presId="urn:microsoft.com/office/officeart/2018/2/layout/IconVerticalSolidList"/>
    <dgm:cxn modelId="{ACCD984A-F49A-9945-852D-AFFC66E65953}" type="presParOf" srcId="{F6A41BA9-FB9F-40E5-9198-35A7757955D5}" destId="{2FF88642-2AFF-49B4-96F2-7D1C0E87ED01}" srcOrd="1" destOrd="0" presId="urn:microsoft.com/office/officeart/2018/2/layout/IconVerticalSolidList"/>
    <dgm:cxn modelId="{752CF737-DCD0-1045-9839-414FBEB2E01D}" type="presParOf" srcId="{F6A41BA9-FB9F-40E5-9198-35A7757955D5}" destId="{F275D90A-5BD1-4741-9421-DB2E7F05B120}" srcOrd="2" destOrd="0" presId="urn:microsoft.com/office/officeart/2018/2/layout/IconVerticalSolidList"/>
    <dgm:cxn modelId="{4C2D3841-4C29-1847-A51D-6D8DE3177762}" type="presParOf" srcId="{F6A41BA9-FB9F-40E5-9198-35A7757955D5}" destId="{DFB77DE7-4FC3-4AE5-AEB7-42B62911F7EE}" srcOrd="3" destOrd="0" presId="urn:microsoft.com/office/officeart/2018/2/layout/IconVerticalSolidList"/>
    <dgm:cxn modelId="{74A65395-D650-A849-AECB-FB457288E79E}" type="presParOf" srcId="{F6A41BA9-FB9F-40E5-9198-35A7757955D5}" destId="{47FD4ED2-D0B1-4806-9F7C-C67EC7D5B4C0}" srcOrd="4" destOrd="0" presId="urn:microsoft.com/office/officeart/2018/2/layout/IconVerticalSolidList"/>
    <dgm:cxn modelId="{54A2CB16-D0A2-034D-BFFF-765918266977}" type="presParOf" srcId="{06631C9C-7992-49D1-A9F3-89FE436AD2FC}" destId="{617BBAE0-6071-4F33-88BB-F55C2764B6A5}" srcOrd="3" destOrd="0" presId="urn:microsoft.com/office/officeart/2018/2/layout/IconVerticalSolidList"/>
    <dgm:cxn modelId="{7960E665-787F-2343-A33D-00E9C369F941}" type="presParOf" srcId="{06631C9C-7992-49D1-A9F3-89FE436AD2FC}" destId="{06556CE4-5868-405A-8D75-090040DA6D30}" srcOrd="4" destOrd="0" presId="urn:microsoft.com/office/officeart/2018/2/layout/IconVerticalSolidList"/>
    <dgm:cxn modelId="{357DDE89-D428-7D4A-9474-50D143803C6E}" type="presParOf" srcId="{06556CE4-5868-405A-8D75-090040DA6D30}" destId="{12C1D174-CF17-423E-9D3C-A591A29278C5}" srcOrd="0" destOrd="0" presId="urn:microsoft.com/office/officeart/2018/2/layout/IconVerticalSolidList"/>
    <dgm:cxn modelId="{121127DD-FD1C-824D-A313-DDBD6683EF46}" type="presParOf" srcId="{06556CE4-5868-405A-8D75-090040DA6D30}" destId="{C3A103A8-8B64-44CF-8A0B-BEEDC2AFFF89}" srcOrd="1" destOrd="0" presId="urn:microsoft.com/office/officeart/2018/2/layout/IconVerticalSolidList"/>
    <dgm:cxn modelId="{9C246DFA-403B-3E47-AC89-3985FEDDFA25}" type="presParOf" srcId="{06556CE4-5868-405A-8D75-090040DA6D30}" destId="{B6FFA935-DA73-4A73-8536-EA53D5218DDB}" srcOrd="2" destOrd="0" presId="urn:microsoft.com/office/officeart/2018/2/layout/IconVerticalSolidList"/>
    <dgm:cxn modelId="{D53FDAA0-1D16-F343-8E50-78C62F1B236B}" type="presParOf" srcId="{06556CE4-5868-405A-8D75-090040DA6D30}" destId="{1EBF8D1E-C7CA-4762-B8E1-A4F41FEEB7B8}" srcOrd="3" destOrd="0" presId="urn:microsoft.com/office/officeart/2018/2/layout/IconVerticalSolidList"/>
    <dgm:cxn modelId="{A5483A1A-18AF-884D-A19F-510DAE421E50}" type="presParOf" srcId="{06556CE4-5868-405A-8D75-090040DA6D30}" destId="{D9E38C0C-D27C-4281-800C-D718A6E39C9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833BB6E-96BB-4D5F-9511-4A69026D877C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7ADC8E9-0548-4E10-BA2C-519974FE8093}">
      <dgm:prSet/>
      <dgm:spPr/>
      <dgm:t>
        <a:bodyPr/>
        <a:lstStyle/>
        <a:p>
          <a:r>
            <a:rPr lang="en-US" dirty="0"/>
            <a:t>Reworked school boundaries with UCVs split across schools</a:t>
          </a:r>
        </a:p>
      </dgm:t>
    </dgm:pt>
    <dgm:pt modelId="{89CA40B9-00E2-4E46-B7B6-F3339F08822A}" type="parTrans" cxnId="{B9C103FC-37F0-42A9-984D-F7F0943096DA}">
      <dgm:prSet/>
      <dgm:spPr/>
      <dgm:t>
        <a:bodyPr/>
        <a:lstStyle/>
        <a:p>
          <a:endParaRPr lang="en-US"/>
        </a:p>
      </dgm:t>
    </dgm:pt>
    <dgm:pt modelId="{C8E90F95-73F4-42EA-856A-8E249A812FC7}" type="sibTrans" cxnId="{B9C103FC-37F0-42A9-984D-F7F0943096DA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A2413418-2186-4D45-B691-CC7A0ACDAB73}">
      <dgm:prSet/>
      <dgm:spPr/>
      <dgm:t>
        <a:bodyPr/>
        <a:lstStyle/>
        <a:p>
          <a:r>
            <a:rPr lang="en-US" dirty="0"/>
            <a:t>Different reporting frequencies </a:t>
          </a:r>
        </a:p>
      </dgm:t>
    </dgm:pt>
    <dgm:pt modelId="{9C188BB0-BEAF-4486-BCD4-4FB63D8D6BD6}" type="parTrans" cxnId="{5D665E0C-FA31-4F8D-8B16-8CA10E9A9CD6}">
      <dgm:prSet/>
      <dgm:spPr/>
      <dgm:t>
        <a:bodyPr/>
        <a:lstStyle/>
        <a:p>
          <a:endParaRPr lang="en-US"/>
        </a:p>
      </dgm:t>
    </dgm:pt>
    <dgm:pt modelId="{E55C8122-B313-4FDA-80CA-A4BE87F01B9E}" type="sibTrans" cxnId="{5D665E0C-FA31-4F8D-8B16-8CA10E9A9CD6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3307DE0F-4E20-4A18-848F-E929F7A07EEE}">
      <dgm:prSet/>
      <dgm:spPr/>
      <dgm:t>
        <a:bodyPr/>
        <a:lstStyle/>
        <a:p>
          <a:r>
            <a:rPr lang="en-US" dirty="0"/>
            <a:t>Aggregated by age:</a:t>
          </a:r>
        </a:p>
        <a:p>
          <a:r>
            <a:rPr lang="en-US" dirty="0"/>
            <a:t>Over/Under 18 only</a:t>
          </a:r>
        </a:p>
      </dgm:t>
    </dgm:pt>
    <dgm:pt modelId="{CBE2D25A-CC20-4347-A5F0-4FB1C8FFC6F8}" type="parTrans" cxnId="{5934D17C-34D8-464C-825F-67C1527C8E99}">
      <dgm:prSet/>
      <dgm:spPr/>
      <dgm:t>
        <a:bodyPr/>
        <a:lstStyle/>
        <a:p>
          <a:endParaRPr lang="en-US"/>
        </a:p>
      </dgm:t>
    </dgm:pt>
    <dgm:pt modelId="{CE4F8C18-FAEF-4633-B8B3-90098D68E0DF}" type="sibTrans" cxnId="{5934D17C-34D8-464C-825F-67C1527C8E99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943A91FF-3627-FE48-B7CA-D97542ED4197}" type="pres">
      <dgm:prSet presAssocID="{F833BB6E-96BB-4D5F-9511-4A69026D877C}" presName="Name0" presStyleCnt="0">
        <dgm:presLayoutVars>
          <dgm:animLvl val="lvl"/>
          <dgm:resizeHandles val="exact"/>
        </dgm:presLayoutVars>
      </dgm:prSet>
      <dgm:spPr/>
    </dgm:pt>
    <dgm:pt modelId="{837162FC-4450-8B4F-8F62-8C57222F98EE}" type="pres">
      <dgm:prSet presAssocID="{87ADC8E9-0548-4E10-BA2C-519974FE8093}" presName="compositeNode" presStyleCnt="0">
        <dgm:presLayoutVars>
          <dgm:bulletEnabled val="1"/>
        </dgm:presLayoutVars>
      </dgm:prSet>
      <dgm:spPr/>
    </dgm:pt>
    <dgm:pt modelId="{CE001863-DE21-7F4C-939F-7CB69C3843DB}" type="pres">
      <dgm:prSet presAssocID="{87ADC8E9-0548-4E10-BA2C-519974FE8093}" presName="bgRect" presStyleLbl="alignNode1" presStyleIdx="0" presStyleCnt="3"/>
      <dgm:spPr/>
    </dgm:pt>
    <dgm:pt modelId="{3AC66BA7-5955-2C46-A3F8-3168C6AC07BA}" type="pres">
      <dgm:prSet presAssocID="{C8E90F95-73F4-42EA-856A-8E249A812FC7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A7B60CC-9324-4446-8A58-D215E42DE8E5}" type="pres">
      <dgm:prSet presAssocID="{87ADC8E9-0548-4E10-BA2C-519974FE8093}" presName="nodeRect" presStyleLbl="alignNode1" presStyleIdx="0" presStyleCnt="3">
        <dgm:presLayoutVars>
          <dgm:bulletEnabled val="1"/>
        </dgm:presLayoutVars>
      </dgm:prSet>
      <dgm:spPr/>
    </dgm:pt>
    <dgm:pt modelId="{66C95310-E859-0B4C-810C-3912E0995B04}" type="pres">
      <dgm:prSet presAssocID="{C8E90F95-73F4-42EA-856A-8E249A812FC7}" presName="sibTrans" presStyleCnt="0"/>
      <dgm:spPr/>
    </dgm:pt>
    <dgm:pt modelId="{F8E9A12B-EF9F-944B-8853-34A3EA5DB443}" type="pres">
      <dgm:prSet presAssocID="{A2413418-2186-4D45-B691-CC7A0ACDAB73}" presName="compositeNode" presStyleCnt="0">
        <dgm:presLayoutVars>
          <dgm:bulletEnabled val="1"/>
        </dgm:presLayoutVars>
      </dgm:prSet>
      <dgm:spPr/>
    </dgm:pt>
    <dgm:pt modelId="{21AE932A-8A7D-164C-AF44-AC1558873F3C}" type="pres">
      <dgm:prSet presAssocID="{A2413418-2186-4D45-B691-CC7A0ACDAB73}" presName="bgRect" presStyleLbl="alignNode1" presStyleIdx="1" presStyleCnt="3"/>
      <dgm:spPr/>
    </dgm:pt>
    <dgm:pt modelId="{AAC15F36-4B2D-0743-A195-7AD7695D1D38}" type="pres">
      <dgm:prSet presAssocID="{E55C8122-B313-4FDA-80CA-A4BE87F01B9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B6E723E1-BBB0-AD48-B049-96A9AA1AD9FC}" type="pres">
      <dgm:prSet presAssocID="{A2413418-2186-4D45-B691-CC7A0ACDAB73}" presName="nodeRect" presStyleLbl="alignNode1" presStyleIdx="1" presStyleCnt="3">
        <dgm:presLayoutVars>
          <dgm:bulletEnabled val="1"/>
        </dgm:presLayoutVars>
      </dgm:prSet>
      <dgm:spPr/>
    </dgm:pt>
    <dgm:pt modelId="{1C64AC2A-5FAB-4E42-9163-469767776BD9}" type="pres">
      <dgm:prSet presAssocID="{E55C8122-B313-4FDA-80CA-A4BE87F01B9E}" presName="sibTrans" presStyleCnt="0"/>
      <dgm:spPr/>
    </dgm:pt>
    <dgm:pt modelId="{A897FBB2-E872-E647-B6FF-4F4DE927E689}" type="pres">
      <dgm:prSet presAssocID="{3307DE0F-4E20-4A18-848F-E929F7A07EEE}" presName="compositeNode" presStyleCnt="0">
        <dgm:presLayoutVars>
          <dgm:bulletEnabled val="1"/>
        </dgm:presLayoutVars>
      </dgm:prSet>
      <dgm:spPr/>
    </dgm:pt>
    <dgm:pt modelId="{EA381C09-FE0B-B64A-A334-989A0EA4DC08}" type="pres">
      <dgm:prSet presAssocID="{3307DE0F-4E20-4A18-848F-E929F7A07EEE}" presName="bgRect" presStyleLbl="alignNode1" presStyleIdx="2" presStyleCnt="3"/>
      <dgm:spPr/>
    </dgm:pt>
    <dgm:pt modelId="{4E86CE8B-2606-1A46-975C-341E8365DCC9}" type="pres">
      <dgm:prSet presAssocID="{CE4F8C18-FAEF-4633-B8B3-90098D68E0D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2EEE372B-6A6E-4A46-BED0-4EA2F7858348}" type="pres">
      <dgm:prSet presAssocID="{3307DE0F-4E20-4A18-848F-E929F7A07EEE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5D665E0C-FA31-4F8D-8B16-8CA10E9A9CD6}" srcId="{F833BB6E-96BB-4D5F-9511-4A69026D877C}" destId="{A2413418-2186-4D45-B691-CC7A0ACDAB73}" srcOrd="1" destOrd="0" parTransId="{9C188BB0-BEAF-4486-BCD4-4FB63D8D6BD6}" sibTransId="{E55C8122-B313-4FDA-80CA-A4BE87F01B9E}"/>
    <dgm:cxn modelId="{8AB4671F-0AB2-8F4C-8D55-40B3A7919537}" type="presOf" srcId="{A2413418-2186-4D45-B691-CC7A0ACDAB73}" destId="{B6E723E1-BBB0-AD48-B049-96A9AA1AD9FC}" srcOrd="1" destOrd="0" presId="urn:microsoft.com/office/officeart/2016/7/layout/LinearBlockProcessNumbered"/>
    <dgm:cxn modelId="{BB321E21-5EDF-D046-9B60-C8CD010879AF}" type="presOf" srcId="{87ADC8E9-0548-4E10-BA2C-519974FE8093}" destId="{CE001863-DE21-7F4C-939F-7CB69C3843DB}" srcOrd="0" destOrd="0" presId="urn:microsoft.com/office/officeart/2016/7/layout/LinearBlockProcessNumbered"/>
    <dgm:cxn modelId="{126F2E38-0119-C748-B3AF-FBB2F25A1F6F}" type="presOf" srcId="{3307DE0F-4E20-4A18-848F-E929F7A07EEE}" destId="{EA381C09-FE0B-B64A-A334-989A0EA4DC08}" srcOrd="0" destOrd="0" presId="urn:microsoft.com/office/officeart/2016/7/layout/LinearBlockProcessNumbered"/>
    <dgm:cxn modelId="{64425140-858A-214B-88C7-095F0467C44E}" type="presOf" srcId="{CE4F8C18-FAEF-4633-B8B3-90098D68E0DF}" destId="{4E86CE8B-2606-1A46-975C-341E8365DCC9}" srcOrd="0" destOrd="0" presId="urn:microsoft.com/office/officeart/2016/7/layout/LinearBlockProcessNumbered"/>
    <dgm:cxn modelId="{4896AC5E-4948-F144-B3BD-292D4AE734B6}" type="presOf" srcId="{F833BB6E-96BB-4D5F-9511-4A69026D877C}" destId="{943A91FF-3627-FE48-B7CA-D97542ED4197}" srcOrd="0" destOrd="0" presId="urn:microsoft.com/office/officeart/2016/7/layout/LinearBlockProcessNumbered"/>
    <dgm:cxn modelId="{5934D17C-34D8-464C-825F-67C1527C8E99}" srcId="{F833BB6E-96BB-4D5F-9511-4A69026D877C}" destId="{3307DE0F-4E20-4A18-848F-E929F7A07EEE}" srcOrd="2" destOrd="0" parTransId="{CBE2D25A-CC20-4347-A5F0-4FB1C8FFC6F8}" sibTransId="{CE4F8C18-FAEF-4633-B8B3-90098D68E0DF}"/>
    <dgm:cxn modelId="{EF8B2E7E-66A0-4B41-8E5B-F28A2CBE701E}" type="presOf" srcId="{87ADC8E9-0548-4E10-BA2C-519974FE8093}" destId="{5A7B60CC-9324-4446-8A58-D215E42DE8E5}" srcOrd="1" destOrd="0" presId="urn:microsoft.com/office/officeart/2016/7/layout/LinearBlockProcessNumbered"/>
    <dgm:cxn modelId="{D6FEB57E-EAF1-EC4B-AA49-ACE5EA6B0831}" type="presOf" srcId="{3307DE0F-4E20-4A18-848F-E929F7A07EEE}" destId="{2EEE372B-6A6E-4A46-BED0-4EA2F7858348}" srcOrd="1" destOrd="0" presId="urn:microsoft.com/office/officeart/2016/7/layout/LinearBlockProcessNumbered"/>
    <dgm:cxn modelId="{30DB06B8-8B0B-9941-959D-06D27109685E}" type="presOf" srcId="{A2413418-2186-4D45-B691-CC7A0ACDAB73}" destId="{21AE932A-8A7D-164C-AF44-AC1558873F3C}" srcOrd="0" destOrd="0" presId="urn:microsoft.com/office/officeart/2016/7/layout/LinearBlockProcessNumbered"/>
    <dgm:cxn modelId="{E8F625CC-4293-FD4A-ACA9-28CCDBC9CAF1}" type="presOf" srcId="{E55C8122-B313-4FDA-80CA-A4BE87F01B9E}" destId="{AAC15F36-4B2D-0743-A195-7AD7695D1D38}" srcOrd="0" destOrd="0" presId="urn:microsoft.com/office/officeart/2016/7/layout/LinearBlockProcessNumbered"/>
    <dgm:cxn modelId="{B9C103FC-37F0-42A9-984D-F7F0943096DA}" srcId="{F833BB6E-96BB-4D5F-9511-4A69026D877C}" destId="{87ADC8E9-0548-4E10-BA2C-519974FE8093}" srcOrd="0" destOrd="0" parTransId="{89CA40B9-00E2-4E46-B7B6-F3339F08822A}" sibTransId="{C8E90F95-73F4-42EA-856A-8E249A812FC7}"/>
    <dgm:cxn modelId="{6C16F0FD-AEE6-544C-839F-AFA256BA6082}" type="presOf" srcId="{C8E90F95-73F4-42EA-856A-8E249A812FC7}" destId="{3AC66BA7-5955-2C46-A3F8-3168C6AC07BA}" srcOrd="0" destOrd="0" presId="urn:microsoft.com/office/officeart/2016/7/layout/LinearBlockProcessNumbered"/>
    <dgm:cxn modelId="{06B0B237-36DD-3044-89AF-9FE483F33664}" type="presParOf" srcId="{943A91FF-3627-FE48-B7CA-D97542ED4197}" destId="{837162FC-4450-8B4F-8F62-8C57222F98EE}" srcOrd="0" destOrd="0" presId="urn:microsoft.com/office/officeart/2016/7/layout/LinearBlockProcessNumbered"/>
    <dgm:cxn modelId="{3C382E2D-BE92-3A41-A5D2-E7B0E077CA53}" type="presParOf" srcId="{837162FC-4450-8B4F-8F62-8C57222F98EE}" destId="{CE001863-DE21-7F4C-939F-7CB69C3843DB}" srcOrd="0" destOrd="0" presId="urn:microsoft.com/office/officeart/2016/7/layout/LinearBlockProcessNumbered"/>
    <dgm:cxn modelId="{60495895-E0A3-BE47-AA0E-D6A866E586B0}" type="presParOf" srcId="{837162FC-4450-8B4F-8F62-8C57222F98EE}" destId="{3AC66BA7-5955-2C46-A3F8-3168C6AC07BA}" srcOrd="1" destOrd="0" presId="urn:microsoft.com/office/officeart/2016/7/layout/LinearBlockProcessNumbered"/>
    <dgm:cxn modelId="{D7F81CFE-94B4-DD44-AE2F-7CD89DB0DB7D}" type="presParOf" srcId="{837162FC-4450-8B4F-8F62-8C57222F98EE}" destId="{5A7B60CC-9324-4446-8A58-D215E42DE8E5}" srcOrd="2" destOrd="0" presId="urn:microsoft.com/office/officeart/2016/7/layout/LinearBlockProcessNumbered"/>
    <dgm:cxn modelId="{45F99B0C-4080-014C-B45F-20226E16D1C3}" type="presParOf" srcId="{943A91FF-3627-FE48-B7CA-D97542ED4197}" destId="{66C95310-E859-0B4C-810C-3912E0995B04}" srcOrd="1" destOrd="0" presId="urn:microsoft.com/office/officeart/2016/7/layout/LinearBlockProcessNumbered"/>
    <dgm:cxn modelId="{637DEC42-AD46-0A4D-8292-7B1DCE226728}" type="presParOf" srcId="{943A91FF-3627-FE48-B7CA-D97542ED4197}" destId="{F8E9A12B-EF9F-944B-8853-34A3EA5DB443}" srcOrd="2" destOrd="0" presId="urn:microsoft.com/office/officeart/2016/7/layout/LinearBlockProcessNumbered"/>
    <dgm:cxn modelId="{CD236ECE-B32A-6A4E-B589-D45F9737FB1C}" type="presParOf" srcId="{F8E9A12B-EF9F-944B-8853-34A3EA5DB443}" destId="{21AE932A-8A7D-164C-AF44-AC1558873F3C}" srcOrd="0" destOrd="0" presId="urn:microsoft.com/office/officeart/2016/7/layout/LinearBlockProcessNumbered"/>
    <dgm:cxn modelId="{DC8A6B1D-636F-DD4A-AB36-8FC436A71DB9}" type="presParOf" srcId="{F8E9A12B-EF9F-944B-8853-34A3EA5DB443}" destId="{AAC15F36-4B2D-0743-A195-7AD7695D1D38}" srcOrd="1" destOrd="0" presId="urn:microsoft.com/office/officeart/2016/7/layout/LinearBlockProcessNumbered"/>
    <dgm:cxn modelId="{8780BAB0-68EA-9B4F-9380-7E0D0A46CAC8}" type="presParOf" srcId="{F8E9A12B-EF9F-944B-8853-34A3EA5DB443}" destId="{B6E723E1-BBB0-AD48-B049-96A9AA1AD9FC}" srcOrd="2" destOrd="0" presId="urn:microsoft.com/office/officeart/2016/7/layout/LinearBlockProcessNumbered"/>
    <dgm:cxn modelId="{8B5B1E3B-BEA1-9641-911B-C383C5299FE9}" type="presParOf" srcId="{943A91FF-3627-FE48-B7CA-D97542ED4197}" destId="{1C64AC2A-5FAB-4E42-9163-469767776BD9}" srcOrd="3" destOrd="0" presId="urn:microsoft.com/office/officeart/2016/7/layout/LinearBlockProcessNumbered"/>
    <dgm:cxn modelId="{01D23988-2FF7-5944-8AE9-BFC1B2A8EAEC}" type="presParOf" srcId="{943A91FF-3627-FE48-B7CA-D97542ED4197}" destId="{A897FBB2-E872-E647-B6FF-4F4DE927E689}" srcOrd="4" destOrd="0" presId="urn:microsoft.com/office/officeart/2016/7/layout/LinearBlockProcessNumbered"/>
    <dgm:cxn modelId="{539CE9C0-490F-744C-9D9E-2415B469D1E7}" type="presParOf" srcId="{A897FBB2-E872-E647-B6FF-4F4DE927E689}" destId="{EA381C09-FE0B-B64A-A334-989A0EA4DC08}" srcOrd="0" destOrd="0" presId="urn:microsoft.com/office/officeart/2016/7/layout/LinearBlockProcessNumbered"/>
    <dgm:cxn modelId="{91C2B69B-9508-8348-B853-B9EB2E8ACE9F}" type="presParOf" srcId="{A897FBB2-E872-E647-B6FF-4F4DE927E689}" destId="{4E86CE8B-2606-1A46-975C-341E8365DCC9}" srcOrd="1" destOrd="0" presId="urn:microsoft.com/office/officeart/2016/7/layout/LinearBlockProcessNumbered"/>
    <dgm:cxn modelId="{C23891BE-EE86-A140-B06F-AB47B98DAD29}" type="presParOf" srcId="{A897FBB2-E872-E647-B6FF-4F4DE927E689}" destId="{2EEE372B-6A6E-4A46-BED0-4EA2F785834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833BB6E-96BB-4D5F-9511-4A69026D877C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7ADC8E9-0548-4E10-BA2C-519974FE8093}">
      <dgm:prSet/>
      <dgm:spPr/>
      <dgm:t>
        <a:bodyPr/>
        <a:lstStyle/>
        <a:p>
          <a:r>
            <a:rPr lang="en-US" dirty="0"/>
            <a:t>Reworked school boundaries with UCVs split across schools</a:t>
          </a:r>
        </a:p>
      </dgm:t>
    </dgm:pt>
    <dgm:pt modelId="{89CA40B9-00E2-4E46-B7B6-F3339F08822A}" type="parTrans" cxnId="{B9C103FC-37F0-42A9-984D-F7F0943096DA}">
      <dgm:prSet/>
      <dgm:spPr/>
      <dgm:t>
        <a:bodyPr/>
        <a:lstStyle/>
        <a:p>
          <a:endParaRPr lang="en-US"/>
        </a:p>
      </dgm:t>
    </dgm:pt>
    <dgm:pt modelId="{C8E90F95-73F4-42EA-856A-8E249A812FC7}" type="sibTrans" cxnId="{B9C103FC-37F0-42A9-984D-F7F0943096DA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A2413418-2186-4D45-B691-CC7A0ACDAB73}">
      <dgm:prSet/>
      <dgm:spPr/>
      <dgm:t>
        <a:bodyPr/>
        <a:lstStyle/>
        <a:p>
          <a:r>
            <a:rPr lang="en-US" dirty="0"/>
            <a:t>Different reporting frequencies</a:t>
          </a:r>
        </a:p>
      </dgm:t>
    </dgm:pt>
    <dgm:pt modelId="{9C188BB0-BEAF-4486-BCD4-4FB63D8D6BD6}" type="parTrans" cxnId="{5D665E0C-FA31-4F8D-8B16-8CA10E9A9CD6}">
      <dgm:prSet/>
      <dgm:spPr/>
      <dgm:t>
        <a:bodyPr/>
        <a:lstStyle/>
        <a:p>
          <a:endParaRPr lang="en-US"/>
        </a:p>
      </dgm:t>
    </dgm:pt>
    <dgm:pt modelId="{E55C8122-B313-4FDA-80CA-A4BE87F01B9E}" type="sibTrans" cxnId="{5D665E0C-FA31-4F8D-8B16-8CA10E9A9CD6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3307DE0F-4E20-4A18-848F-E929F7A07EEE}">
      <dgm:prSet/>
      <dgm:spPr/>
      <dgm:t>
        <a:bodyPr/>
        <a:lstStyle/>
        <a:p>
          <a:r>
            <a:rPr lang="en-US" dirty="0"/>
            <a:t>Aggregated by age:</a:t>
          </a:r>
        </a:p>
        <a:p>
          <a:r>
            <a:rPr lang="en-US" dirty="0"/>
            <a:t>Over/Under 18 only</a:t>
          </a:r>
        </a:p>
      </dgm:t>
    </dgm:pt>
    <dgm:pt modelId="{CBE2D25A-CC20-4347-A5F0-4FB1C8FFC6F8}" type="parTrans" cxnId="{5934D17C-34D8-464C-825F-67C1527C8E99}">
      <dgm:prSet/>
      <dgm:spPr/>
      <dgm:t>
        <a:bodyPr/>
        <a:lstStyle/>
        <a:p>
          <a:endParaRPr lang="en-US"/>
        </a:p>
      </dgm:t>
    </dgm:pt>
    <dgm:pt modelId="{CE4F8C18-FAEF-4633-B8B3-90098D68E0DF}" type="sibTrans" cxnId="{5934D17C-34D8-464C-825F-67C1527C8E99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943A91FF-3627-FE48-B7CA-D97542ED4197}" type="pres">
      <dgm:prSet presAssocID="{F833BB6E-96BB-4D5F-9511-4A69026D877C}" presName="Name0" presStyleCnt="0">
        <dgm:presLayoutVars>
          <dgm:animLvl val="lvl"/>
          <dgm:resizeHandles val="exact"/>
        </dgm:presLayoutVars>
      </dgm:prSet>
      <dgm:spPr/>
    </dgm:pt>
    <dgm:pt modelId="{837162FC-4450-8B4F-8F62-8C57222F98EE}" type="pres">
      <dgm:prSet presAssocID="{87ADC8E9-0548-4E10-BA2C-519974FE8093}" presName="compositeNode" presStyleCnt="0">
        <dgm:presLayoutVars>
          <dgm:bulletEnabled val="1"/>
        </dgm:presLayoutVars>
      </dgm:prSet>
      <dgm:spPr/>
    </dgm:pt>
    <dgm:pt modelId="{CE001863-DE21-7F4C-939F-7CB69C3843DB}" type="pres">
      <dgm:prSet presAssocID="{87ADC8E9-0548-4E10-BA2C-519974FE8093}" presName="bgRect" presStyleLbl="alignNode1" presStyleIdx="0" presStyleCnt="3"/>
      <dgm:spPr/>
    </dgm:pt>
    <dgm:pt modelId="{3AC66BA7-5955-2C46-A3F8-3168C6AC07BA}" type="pres">
      <dgm:prSet presAssocID="{C8E90F95-73F4-42EA-856A-8E249A812FC7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A7B60CC-9324-4446-8A58-D215E42DE8E5}" type="pres">
      <dgm:prSet presAssocID="{87ADC8E9-0548-4E10-BA2C-519974FE8093}" presName="nodeRect" presStyleLbl="alignNode1" presStyleIdx="0" presStyleCnt="3">
        <dgm:presLayoutVars>
          <dgm:bulletEnabled val="1"/>
        </dgm:presLayoutVars>
      </dgm:prSet>
      <dgm:spPr/>
    </dgm:pt>
    <dgm:pt modelId="{66C95310-E859-0B4C-810C-3912E0995B04}" type="pres">
      <dgm:prSet presAssocID="{C8E90F95-73F4-42EA-856A-8E249A812FC7}" presName="sibTrans" presStyleCnt="0"/>
      <dgm:spPr/>
    </dgm:pt>
    <dgm:pt modelId="{F8E9A12B-EF9F-944B-8853-34A3EA5DB443}" type="pres">
      <dgm:prSet presAssocID="{A2413418-2186-4D45-B691-CC7A0ACDAB73}" presName="compositeNode" presStyleCnt="0">
        <dgm:presLayoutVars>
          <dgm:bulletEnabled val="1"/>
        </dgm:presLayoutVars>
      </dgm:prSet>
      <dgm:spPr/>
    </dgm:pt>
    <dgm:pt modelId="{21AE932A-8A7D-164C-AF44-AC1558873F3C}" type="pres">
      <dgm:prSet presAssocID="{A2413418-2186-4D45-B691-CC7A0ACDAB73}" presName="bgRect" presStyleLbl="alignNode1" presStyleIdx="1" presStyleCnt="3"/>
      <dgm:spPr/>
    </dgm:pt>
    <dgm:pt modelId="{AAC15F36-4B2D-0743-A195-7AD7695D1D38}" type="pres">
      <dgm:prSet presAssocID="{E55C8122-B313-4FDA-80CA-A4BE87F01B9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B6E723E1-BBB0-AD48-B049-96A9AA1AD9FC}" type="pres">
      <dgm:prSet presAssocID="{A2413418-2186-4D45-B691-CC7A0ACDAB73}" presName="nodeRect" presStyleLbl="alignNode1" presStyleIdx="1" presStyleCnt="3">
        <dgm:presLayoutVars>
          <dgm:bulletEnabled val="1"/>
        </dgm:presLayoutVars>
      </dgm:prSet>
      <dgm:spPr/>
    </dgm:pt>
    <dgm:pt modelId="{1C64AC2A-5FAB-4E42-9163-469767776BD9}" type="pres">
      <dgm:prSet presAssocID="{E55C8122-B313-4FDA-80CA-A4BE87F01B9E}" presName="sibTrans" presStyleCnt="0"/>
      <dgm:spPr/>
    </dgm:pt>
    <dgm:pt modelId="{A897FBB2-E872-E647-B6FF-4F4DE927E689}" type="pres">
      <dgm:prSet presAssocID="{3307DE0F-4E20-4A18-848F-E929F7A07EEE}" presName="compositeNode" presStyleCnt="0">
        <dgm:presLayoutVars>
          <dgm:bulletEnabled val="1"/>
        </dgm:presLayoutVars>
      </dgm:prSet>
      <dgm:spPr/>
    </dgm:pt>
    <dgm:pt modelId="{EA381C09-FE0B-B64A-A334-989A0EA4DC08}" type="pres">
      <dgm:prSet presAssocID="{3307DE0F-4E20-4A18-848F-E929F7A07EEE}" presName="bgRect" presStyleLbl="alignNode1" presStyleIdx="2" presStyleCnt="3"/>
      <dgm:spPr/>
    </dgm:pt>
    <dgm:pt modelId="{4E86CE8B-2606-1A46-975C-341E8365DCC9}" type="pres">
      <dgm:prSet presAssocID="{CE4F8C18-FAEF-4633-B8B3-90098D68E0D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2EEE372B-6A6E-4A46-BED0-4EA2F7858348}" type="pres">
      <dgm:prSet presAssocID="{3307DE0F-4E20-4A18-848F-E929F7A07EEE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5D665E0C-FA31-4F8D-8B16-8CA10E9A9CD6}" srcId="{F833BB6E-96BB-4D5F-9511-4A69026D877C}" destId="{A2413418-2186-4D45-B691-CC7A0ACDAB73}" srcOrd="1" destOrd="0" parTransId="{9C188BB0-BEAF-4486-BCD4-4FB63D8D6BD6}" sibTransId="{E55C8122-B313-4FDA-80CA-A4BE87F01B9E}"/>
    <dgm:cxn modelId="{8AB4671F-0AB2-8F4C-8D55-40B3A7919537}" type="presOf" srcId="{A2413418-2186-4D45-B691-CC7A0ACDAB73}" destId="{B6E723E1-BBB0-AD48-B049-96A9AA1AD9FC}" srcOrd="1" destOrd="0" presId="urn:microsoft.com/office/officeart/2016/7/layout/LinearBlockProcessNumbered"/>
    <dgm:cxn modelId="{BB321E21-5EDF-D046-9B60-C8CD010879AF}" type="presOf" srcId="{87ADC8E9-0548-4E10-BA2C-519974FE8093}" destId="{CE001863-DE21-7F4C-939F-7CB69C3843DB}" srcOrd="0" destOrd="0" presId="urn:microsoft.com/office/officeart/2016/7/layout/LinearBlockProcessNumbered"/>
    <dgm:cxn modelId="{126F2E38-0119-C748-B3AF-FBB2F25A1F6F}" type="presOf" srcId="{3307DE0F-4E20-4A18-848F-E929F7A07EEE}" destId="{EA381C09-FE0B-B64A-A334-989A0EA4DC08}" srcOrd="0" destOrd="0" presId="urn:microsoft.com/office/officeart/2016/7/layout/LinearBlockProcessNumbered"/>
    <dgm:cxn modelId="{64425140-858A-214B-88C7-095F0467C44E}" type="presOf" srcId="{CE4F8C18-FAEF-4633-B8B3-90098D68E0DF}" destId="{4E86CE8B-2606-1A46-975C-341E8365DCC9}" srcOrd="0" destOrd="0" presId="urn:microsoft.com/office/officeart/2016/7/layout/LinearBlockProcessNumbered"/>
    <dgm:cxn modelId="{4896AC5E-4948-F144-B3BD-292D4AE734B6}" type="presOf" srcId="{F833BB6E-96BB-4D5F-9511-4A69026D877C}" destId="{943A91FF-3627-FE48-B7CA-D97542ED4197}" srcOrd="0" destOrd="0" presId="urn:microsoft.com/office/officeart/2016/7/layout/LinearBlockProcessNumbered"/>
    <dgm:cxn modelId="{5934D17C-34D8-464C-825F-67C1527C8E99}" srcId="{F833BB6E-96BB-4D5F-9511-4A69026D877C}" destId="{3307DE0F-4E20-4A18-848F-E929F7A07EEE}" srcOrd="2" destOrd="0" parTransId="{CBE2D25A-CC20-4347-A5F0-4FB1C8FFC6F8}" sibTransId="{CE4F8C18-FAEF-4633-B8B3-90098D68E0DF}"/>
    <dgm:cxn modelId="{EF8B2E7E-66A0-4B41-8E5B-F28A2CBE701E}" type="presOf" srcId="{87ADC8E9-0548-4E10-BA2C-519974FE8093}" destId="{5A7B60CC-9324-4446-8A58-D215E42DE8E5}" srcOrd="1" destOrd="0" presId="urn:microsoft.com/office/officeart/2016/7/layout/LinearBlockProcessNumbered"/>
    <dgm:cxn modelId="{D6FEB57E-EAF1-EC4B-AA49-ACE5EA6B0831}" type="presOf" srcId="{3307DE0F-4E20-4A18-848F-E929F7A07EEE}" destId="{2EEE372B-6A6E-4A46-BED0-4EA2F7858348}" srcOrd="1" destOrd="0" presId="urn:microsoft.com/office/officeart/2016/7/layout/LinearBlockProcessNumbered"/>
    <dgm:cxn modelId="{30DB06B8-8B0B-9941-959D-06D27109685E}" type="presOf" srcId="{A2413418-2186-4D45-B691-CC7A0ACDAB73}" destId="{21AE932A-8A7D-164C-AF44-AC1558873F3C}" srcOrd="0" destOrd="0" presId="urn:microsoft.com/office/officeart/2016/7/layout/LinearBlockProcessNumbered"/>
    <dgm:cxn modelId="{E8F625CC-4293-FD4A-ACA9-28CCDBC9CAF1}" type="presOf" srcId="{E55C8122-B313-4FDA-80CA-A4BE87F01B9E}" destId="{AAC15F36-4B2D-0743-A195-7AD7695D1D38}" srcOrd="0" destOrd="0" presId="urn:microsoft.com/office/officeart/2016/7/layout/LinearBlockProcessNumbered"/>
    <dgm:cxn modelId="{B9C103FC-37F0-42A9-984D-F7F0943096DA}" srcId="{F833BB6E-96BB-4D5F-9511-4A69026D877C}" destId="{87ADC8E9-0548-4E10-BA2C-519974FE8093}" srcOrd="0" destOrd="0" parTransId="{89CA40B9-00E2-4E46-B7B6-F3339F08822A}" sibTransId="{C8E90F95-73F4-42EA-856A-8E249A812FC7}"/>
    <dgm:cxn modelId="{6C16F0FD-AEE6-544C-839F-AFA256BA6082}" type="presOf" srcId="{C8E90F95-73F4-42EA-856A-8E249A812FC7}" destId="{3AC66BA7-5955-2C46-A3F8-3168C6AC07BA}" srcOrd="0" destOrd="0" presId="urn:microsoft.com/office/officeart/2016/7/layout/LinearBlockProcessNumbered"/>
    <dgm:cxn modelId="{06B0B237-36DD-3044-89AF-9FE483F33664}" type="presParOf" srcId="{943A91FF-3627-FE48-B7CA-D97542ED4197}" destId="{837162FC-4450-8B4F-8F62-8C57222F98EE}" srcOrd="0" destOrd="0" presId="urn:microsoft.com/office/officeart/2016/7/layout/LinearBlockProcessNumbered"/>
    <dgm:cxn modelId="{3C382E2D-BE92-3A41-A5D2-E7B0E077CA53}" type="presParOf" srcId="{837162FC-4450-8B4F-8F62-8C57222F98EE}" destId="{CE001863-DE21-7F4C-939F-7CB69C3843DB}" srcOrd="0" destOrd="0" presId="urn:microsoft.com/office/officeart/2016/7/layout/LinearBlockProcessNumbered"/>
    <dgm:cxn modelId="{60495895-E0A3-BE47-AA0E-D6A866E586B0}" type="presParOf" srcId="{837162FC-4450-8B4F-8F62-8C57222F98EE}" destId="{3AC66BA7-5955-2C46-A3F8-3168C6AC07BA}" srcOrd="1" destOrd="0" presId="urn:microsoft.com/office/officeart/2016/7/layout/LinearBlockProcessNumbered"/>
    <dgm:cxn modelId="{D7F81CFE-94B4-DD44-AE2F-7CD89DB0DB7D}" type="presParOf" srcId="{837162FC-4450-8B4F-8F62-8C57222F98EE}" destId="{5A7B60CC-9324-4446-8A58-D215E42DE8E5}" srcOrd="2" destOrd="0" presId="urn:microsoft.com/office/officeart/2016/7/layout/LinearBlockProcessNumbered"/>
    <dgm:cxn modelId="{45F99B0C-4080-014C-B45F-20226E16D1C3}" type="presParOf" srcId="{943A91FF-3627-FE48-B7CA-D97542ED4197}" destId="{66C95310-E859-0B4C-810C-3912E0995B04}" srcOrd="1" destOrd="0" presId="urn:microsoft.com/office/officeart/2016/7/layout/LinearBlockProcessNumbered"/>
    <dgm:cxn modelId="{637DEC42-AD46-0A4D-8292-7B1DCE226728}" type="presParOf" srcId="{943A91FF-3627-FE48-B7CA-D97542ED4197}" destId="{F8E9A12B-EF9F-944B-8853-34A3EA5DB443}" srcOrd="2" destOrd="0" presId="urn:microsoft.com/office/officeart/2016/7/layout/LinearBlockProcessNumbered"/>
    <dgm:cxn modelId="{CD236ECE-B32A-6A4E-B589-D45F9737FB1C}" type="presParOf" srcId="{F8E9A12B-EF9F-944B-8853-34A3EA5DB443}" destId="{21AE932A-8A7D-164C-AF44-AC1558873F3C}" srcOrd="0" destOrd="0" presId="urn:microsoft.com/office/officeart/2016/7/layout/LinearBlockProcessNumbered"/>
    <dgm:cxn modelId="{DC8A6B1D-636F-DD4A-AB36-8FC436A71DB9}" type="presParOf" srcId="{F8E9A12B-EF9F-944B-8853-34A3EA5DB443}" destId="{AAC15F36-4B2D-0743-A195-7AD7695D1D38}" srcOrd="1" destOrd="0" presId="urn:microsoft.com/office/officeart/2016/7/layout/LinearBlockProcessNumbered"/>
    <dgm:cxn modelId="{8780BAB0-68EA-9B4F-9380-7E0D0A46CAC8}" type="presParOf" srcId="{F8E9A12B-EF9F-944B-8853-34A3EA5DB443}" destId="{B6E723E1-BBB0-AD48-B049-96A9AA1AD9FC}" srcOrd="2" destOrd="0" presId="urn:microsoft.com/office/officeart/2016/7/layout/LinearBlockProcessNumbered"/>
    <dgm:cxn modelId="{8B5B1E3B-BEA1-9641-911B-C383C5299FE9}" type="presParOf" srcId="{943A91FF-3627-FE48-B7CA-D97542ED4197}" destId="{1C64AC2A-5FAB-4E42-9163-469767776BD9}" srcOrd="3" destOrd="0" presId="urn:microsoft.com/office/officeart/2016/7/layout/LinearBlockProcessNumbered"/>
    <dgm:cxn modelId="{01D23988-2FF7-5944-8AE9-BFC1B2A8EAEC}" type="presParOf" srcId="{943A91FF-3627-FE48-B7CA-D97542ED4197}" destId="{A897FBB2-E872-E647-B6FF-4F4DE927E689}" srcOrd="4" destOrd="0" presId="urn:microsoft.com/office/officeart/2016/7/layout/LinearBlockProcessNumbered"/>
    <dgm:cxn modelId="{539CE9C0-490F-744C-9D9E-2415B469D1E7}" type="presParOf" srcId="{A897FBB2-E872-E647-B6FF-4F4DE927E689}" destId="{EA381C09-FE0B-B64A-A334-989A0EA4DC08}" srcOrd="0" destOrd="0" presId="urn:microsoft.com/office/officeart/2016/7/layout/LinearBlockProcessNumbered"/>
    <dgm:cxn modelId="{91C2B69B-9508-8348-B853-B9EB2E8ACE9F}" type="presParOf" srcId="{A897FBB2-E872-E647-B6FF-4F4DE927E689}" destId="{4E86CE8B-2606-1A46-975C-341E8365DCC9}" srcOrd="1" destOrd="0" presId="urn:microsoft.com/office/officeart/2016/7/layout/LinearBlockProcessNumbered"/>
    <dgm:cxn modelId="{C23891BE-EE86-A140-B06F-AB47B98DAD29}" type="presParOf" srcId="{A897FBB2-E872-E647-B6FF-4F4DE927E689}" destId="{2EEE372B-6A6E-4A46-BED0-4EA2F785834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03BD759-AD2A-4AD3-9547-A413A934B532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369B1A8-E7B4-4154-9D0E-02307C752FDA}">
      <dgm:prSet/>
      <dgm:spPr/>
      <dgm:t>
        <a:bodyPr/>
        <a:lstStyle/>
        <a:p>
          <a:r>
            <a:rPr lang="en-US" dirty="0"/>
            <a:t>Simple Linear Regression</a:t>
          </a:r>
        </a:p>
      </dgm:t>
    </dgm:pt>
    <dgm:pt modelId="{827741C7-5CD3-42CC-AD1E-DBC4FE9C5765}" type="parTrans" cxnId="{71A32A62-4647-4BCF-8620-C61C300091B6}">
      <dgm:prSet/>
      <dgm:spPr/>
      <dgm:t>
        <a:bodyPr/>
        <a:lstStyle/>
        <a:p>
          <a:endParaRPr lang="en-US"/>
        </a:p>
      </dgm:t>
    </dgm:pt>
    <dgm:pt modelId="{E41A2BAB-EC5F-40B1-BC1F-723DCB9D8932}" type="sibTrans" cxnId="{71A32A62-4647-4BCF-8620-C61C300091B6}">
      <dgm:prSet/>
      <dgm:spPr/>
      <dgm:t>
        <a:bodyPr/>
        <a:lstStyle/>
        <a:p>
          <a:endParaRPr lang="en-US"/>
        </a:p>
      </dgm:t>
    </dgm:pt>
    <dgm:pt modelId="{15A96105-3727-49B6-800D-40F4F8F078AA}">
      <dgm:prSet/>
      <dgm:spPr/>
      <dgm:t>
        <a:bodyPr/>
        <a:lstStyle/>
        <a:p>
          <a:r>
            <a:rPr lang="en-US" dirty="0"/>
            <a:t>Total and grade level enrollment</a:t>
          </a:r>
        </a:p>
      </dgm:t>
    </dgm:pt>
    <dgm:pt modelId="{7DF10367-1435-4B17-904F-71330130A57C}" type="parTrans" cxnId="{842A896C-93DF-4C2C-B8D0-D13DDFED4D7B}">
      <dgm:prSet/>
      <dgm:spPr/>
      <dgm:t>
        <a:bodyPr/>
        <a:lstStyle/>
        <a:p>
          <a:endParaRPr lang="en-US"/>
        </a:p>
      </dgm:t>
    </dgm:pt>
    <dgm:pt modelId="{64A23A58-3AB4-4EDD-AE02-E556409E90A2}" type="sibTrans" cxnId="{842A896C-93DF-4C2C-B8D0-D13DDFED4D7B}">
      <dgm:prSet/>
      <dgm:spPr/>
      <dgm:t>
        <a:bodyPr/>
        <a:lstStyle/>
        <a:p>
          <a:endParaRPr lang="en-US"/>
        </a:p>
      </dgm:t>
    </dgm:pt>
    <dgm:pt modelId="{6C1151E6-6DF8-4DC0-AF6E-6F2197F1BC2F}">
      <dgm:prSet/>
      <dgm:spPr/>
      <dgm:t>
        <a:bodyPr/>
        <a:lstStyle/>
        <a:p>
          <a:r>
            <a:rPr lang="en-US" dirty="0"/>
            <a:t>Multiple Linear Regression</a:t>
          </a:r>
        </a:p>
      </dgm:t>
    </dgm:pt>
    <dgm:pt modelId="{BB339A73-41DD-4D03-B14D-17B0F09006FC}" type="parTrans" cxnId="{7283E001-432F-4301-9E6E-B8A37B98744F}">
      <dgm:prSet/>
      <dgm:spPr/>
      <dgm:t>
        <a:bodyPr/>
        <a:lstStyle/>
        <a:p>
          <a:endParaRPr lang="en-US"/>
        </a:p>
      </dgm:t>
    </dgm:pt>
    <dgm:pt modelId="{1CB2B427-7B17-48FA-9DAB-14A76324BEF0}" type="sibTrans" cxnId="{7283E001-432F-4301-9E6E-B8A37B98744F}">
      <dgm:prSet/>
      <dgm:spPr/>
      <dgm:t>
        <a:bodyPr/>
        <a:lstStyle/>
        <a:p>
          <a:endParaRPr lang="en-US"/>
        </a:p>
      </dgm:t>
    </dgm:pt>
    <dgm:pt modelId="{9A159DF8-A948-4055-B233-646C0A79CF08}">
      <dgm:prSet/>
      <dgm:spPr/>
      <dgm:t>
        <a:bodyPr/>
        <a:lstStyle/>
        <a:p>
          <a:r>
            <a:rPr lang="en-US" dirty="0"/>
            <a:t>Total and grade level enrollment</a:t>
          </a:r>
        </a:p>
      </dgm:t>
    </dgm:pt>
    <dgm:pt modelId="{F73169A4-3E9A-4A3B-A0FF-3BEE3929CAAB}" type="parTrans" cxnId="{C324660F-9158-40D3-963E-C445448D0424}">
      <dgm:prSet/>
      <dgm:spPr/>
      <dgm:t>
        <a:bodyPr/>
        <a:lstStyle/>
        <a:p>
          <a:endParaRPr lang="en-US"/>
        </a:p>
      </dgm:t>
    </dgm:pt>
    <dgm:pt modelId="{1CD3CA04-D181-4AAB-9CB0-1653365678D3}" type="sibTrans" cxnId="{C324660F-9158-40D3-963E-C445448D0424}">
      <dgm:prSet/>
      <dgm:spPr/>
      <dgm:t>
        <a:bodyPr/>
        <a:lstStyle/>
        <a:p>
          <a:endParaRPr lang="en-US"/>
        </a:p>
      </dgm:t>
    </dgm:pt>
    <dgm:pt modelId="{60138C63-4FE6-4996-A3ED-D391B7CB1019}">
      <dgm:prSet/>
      <dgm:spPr/>
      <dgm:t>
        <a:bodyPr/>
        <a:lstStyle/>
        <a:p>
          <a:r>
            <a:rPr lang="en-US"/>
            <a:t>Null Model</a:t>
          </a:r>
        </a:p>
      </dgm:t>
    </dgm:pt>
    <dgm:pt modelId="{06E6172F-7817-4D35-B593-0F885ADEFD3E}" type="parTrans" cxnId="{F830BA89-EE2A-4BB0-A0D4-A4780F73C906}">
      <dgm:prSet/>
      <dgm:spPr/>
      <dgm:t>
        <a:bodyPr/>
        <a:lstStyle/>
        <a:p>
          <a:endParaRPr lang="en-US"/>
        </a:p>
      </dgm:t>
    </dgm:pt>
    <dgm:pt modelId="{491AD4EA-2242-46DC-A0C8-D02808D3BD9B}" type="sibTrans" cxnId="{F830BA89-EE2A-4BB0-A0D4-A4780F73C906}">
      <dgm:prSet/>
      <dgm:spPr/>
      <dgm:t>
        <a:bodyPr/>
        <a:lstStyle/>
        <a:p>
          <a:endParaRPr lang="en-US"/>
        </a:p>
      </dgm:t>
    </dgm:pt>
    <dgm:pt modelId="{C7F52800-51CB-41C7-90D2-3B8F2A9A1D4C}">
      <dgm:prSet/>
      <dgm:spPr/>
      <dgm:t>
        <a:bodyPr/>
        <a:lstStyle/>
        <a:p>
          <a:r>
            <a:rPr lang="en-US" dirty="0"/>
            <a:t>Enrollment average</a:t>
          </a:r>
        </a:p>
      </dgm:t>
    </dgm:pt>
    <dgm:pt modelId="{33DF7790-A311-47DB-99BB-D89B5805E115}" type="parTrans" cxnId="{DB0C3039-C6CF-4252-A195-B34DD41D4E7F}">
      <dgm:prSet/>
      <dgm:spPr/>
      <dgm:t>
        <a:bodyPr/>
        <a:lstStyle/>
        <a:p>
          <a:endParaRPr lang="en-US"/>
        </a:p>
      </dgm:t>
    </dgm:pt>
    <dgm:pt modelId="{19D3E46B-886F-4A3E-8A18-1E63EBAE2C15}" type="sibTrans" cxnId="{DB0C3039-C6CF-4252-A195-B34DD41D4E7F}">
      <dgm:prSet/>
      <dgm:spPr/>
      <dgm:t>
        <a:bodyPr/>
        <a:lstStyle/>
        <a:p>
          <a:endParaRPr lang="en-US"/>
        </a:p>
      </dgm:t>
    </dgm:pt>
    <dgm:pt modelId="{B21A1E81-93FF-7349-A22E-7D23328B471D}">
      <dgm:prSet/>
      <dgm:spPr/>
      <dgm:t>
        <a:bodyPr/>
        <a:lstStyle/>
        <a:p>
          <a:r>
            <a:rPr lang="en-US" dirty="0"/>
            <a:t>Population data</a:t>
          </a:r>
        </a:p>
      </dgm:t>
    </dgm:pt>
    <dgm:pt modelId="{8CD2C7CA-55D4-3040-93E7-CE31B66C6F64}" type="parTrans" cxnId="{C1EC3734-A4E9-D34B-BD32-59CA2F1399F2}">
      <dgm:prSet/>
      <dgm:spPr/>
    </dgm:pt>
    <dgm:pt modelId="{BDFD75E0-8351-734C-B290-EADB056F6FDB}" type="sibTrans" cxnId="{C1EC3734-A4E9-D34B-BD32-59CA2F1399F2}">
      <dgm:prSet/>
      <dgm:spPr/>
    </dgm:pt>
    <dgm:pt modelId="{41FA146B-BE83-6A45-9E8A-D5E24DF0F162}">
      <dgm:prSet/>
      <dgm:spPr/>
      <dgm:t>
        <a:bodyPr/>
        <a:lstStyle/>
        <a:p>
          <a:r>
            <a:rPr lang="en-US" dirty="0"/>
            <a:t>Time lagged population data</a:t>
          </a:r>
        </a:p>
      </dgm:t>
    </dgm:pt>
    <dgm:pt modelId="{842A3DC4-0A68-1F42-A143-3319B3443BEB}" type="parTrans" cxnId="{42B31DC4-98F5-9545-BE64-CB1E303C2F68}">
      <dgm:prSet/>
      <dgm:spPr/>
    </dgm:pt>
    <dgm:pt modelId="{EC8D3C27-4F97-9346-AD24-C308048C87CB}" type="sibTrans" cxnId="{42B31DC4-98F5-9545-BE64-CB1E303C2F68}">
      <dgm:prSet/>
      <dgm:spPr/>
    </dgm:pt>
    <dgm:pt modelId="{C11B9495-3B76-184D-8C51-B8116D1A2A25}">
      <dgm:prSet/>
      <dgm:spPr/>
      <dgm:t>
        <a:bodyPr/>
        <a:lstStyle/>
        <a:p>
          <a:r>
            <a:rPr lang="en-US" dirty="0"/>
            <a:t>Population data</a:t>
          </a:r>
        </a:p>
      </dgm:t>
    </dgm:pt>
    <dgm:pt modelId="{842789FC-66CE-4645-B124-1D8E8AE93A42}" type="parTrans" cxnId="{A7DBB15F-1561-424F-ACE5-F78D8B308B58}">
      <dgm:prSet/>
      <dgm:spPr/>
    </dgm:pt>
    <dgm:pt modelId="{99912F51-C156-ED42-A2E6-BAC9EC762277}" type="sibTrans" cxnId="{A7DBB15F-1561-424F-ACE5-F78D8B308B58}">
      <dgm:prSet/>
      <dgm:spPr/>
    </dgm:pt>
    <dgm:pt modelId="{2E8695FB-1FC9-8343-A518-86C75C76D337}" type="pres">
      <dgm:prSet presAssocID="{F03BD759-AD2A-4AD3-9547-A413A934B532}" presName="Name0" presStyleCnt="0">
        <dgm:presLayoutVars>
          <dgm:dir/>
          <dgm:animLvl val="lvl"/>
          <dgm:resizeHandles val="exact"/>
        </dgm:presLayoutVars>
      </dgm:prSet>
      <dgm:spPr/>
    </dgm:pt>
    <dgm:pt modelId="{89E96028-565D-BA4B-B86A-B5123E529F9F}" type="pres">
      <dgm:prSet presAssocID="{0369B1A8-E7B4-4154-9D0E-02307C752FDA}" presName="linNode" presStyleCnt="0"/>
      <dgm:spPr/>
    </dgm:pt>
    <dgm:pt modelId="{12E7AC78-DE71-8B49-879C-171786F67DBA}" type="pres">
      <dgm:prSet presAssocID="{0369B1A8-E7B4-4154-9D0E-02307C752FD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7090945-29C5-5A4A-89CA-4F4A08325F50}" type="pres">
      <dgm:prSet presAssocID="{0369B1A8-E7B4-4154-9D0E-02307C752FDA}" presName="descendantText" presStyleLbl="alignAccFollowNode1" presStyleIdx="0" presStyleCnt="3" custLinFactNeighborY="899">
        <dgm:presLayoutVars>
          <dgm:bulletEnabled val="1"/>
        </dgm:presLayoutVars>
      </dgm:prSet>
      <dgm:spPr/>
    </dgm:pt>
    <dgm:pt modelId="{F558F772-6AEA-9647-B38E-DC7584B2487F}" type="pres">
      <dgm:prSet presAssocID="{E41A2BAB-EC5F-40B1-BC1F-723DCB9D8932}" presName="sp" presStyleCnt="0"/>
      <dgm:spPr/>
    </dgm:pt>
    <dgm:pt modelId="{3451488C-A6FC-E248-8A33-FE59E9A703EF}" type="pres">
      <dgm:prSet presAssocID="{6C1151E6-6DF8-4DC0-AF6E-6F2197F1BC2F}" presName="linNode" presStyleCnt="0"/>
      <dgm:spPr/>
    </dgm:pt>
    <dgm:pt modelId="{23313095-4F82-4946-94B3-72C7C77F1B79}" type="pres">
      <dgm:prSet presAssocID="{6C1151E6-6DF8-4DC0-AF6E-6F2197F1BC2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F79478A-941B-514D-9432-78ADFB45A2E1}" type="pres">
      <dgm:prSet presAssocID="{6C1151E6-6DF8-4DC0-AF6E-6F2197F1BC2F}" presName="descendantText" presStyleLbl="alignAccFollowNode1" presStyleIdx="1" presStyleCnt="3">
        <dgm:presLayoutVars>
          <dgm:bulletEnabled val="1"/>
        </dgm:presLayoutVars>
      </dgm:prSet>
      <dgm:spPr/>
    </dgm:pt>
    <dgm:pt modelId="{71B9A336-294F-444E-A2D6-8D7F6DB8BB8C}" type="pres">
      <dgm:prSet presAssocID="{1CB2B427-7B17-48FA-9DAB-14A76324BEF0}" presName="sp" presStyleCnt="0"/>
      <dgm:spPr/>
    </dgm:pt>
    <dgm:pt modelId="{7BB8865E-961A-E94D-A4FE-1C236A2442B0}" type="pres">
      <dgm:prSet presAssocID="{60138C63-4FE6-4996-A3ED-D391B7CB1019}" presName="linNode" presStyleCnt="0"/>
      <dgm:spPr/>
    </dgm:pt>
    <dgm:pt modelId="{A518B860-2CB9-C44D-A477-471046DEBB26}" type="pres">
      <dgm:prSet presAssocID="{60138C63-4FE6-4996-A3ED-D391B7CB1019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74029808-77BF-BB45-96E1-E32750FFA67B}" type="pres">
      <dgm:prSet presAssocID="{60138C63-4FE6-4996-A3ED-D391B7CB101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7283E001-432F-4301-9E6E-B8A37B98744F}" srcId="{F03BD759-AD2A-4AD3-9547-A413A934B532}" destId="{6C1151E6-6DF8-4DC0-AF6E-6F2197F1BC2F}" srcOrd="1" destOrd="0" parTransId="{BB339A73-41DD-4D03-B14D-17B0F09006FC}" sibTransId="{1CB2B427-7B17-48FA-9DAB-14A76324BEF0}"/>
    <dgm:cxn modelId="{C324660F-9158-40D3-963E-C445448D0424}" srcId="{6C1151E6-6DF8-4DC0-AF6E-6F2197F1BC2F}" destId="{9A159DF8-A948-4055-B233-646C0A79CF08}" srcOrd="0" destOrd="0" parTransId="{F73169A4-3E9A-4A3B-A0FF-3BEE3929CAAB}" sibTransId="{1CD3CA04-D181-4AAB-9CB0-1653365678D3}"/>
    <dgm:cxn modelId="{63B74D16-3463-1848-BB89-44EB1564E176}" type="presOf" srcId="{15A96105-3727-49B6-800D-40F4F8F078AA}" destId="{77090945-29C5-5A4A-89CA-4F4A08325F50}" srcOrd="0" destOrd="0" presId="urn:microsoft.com/office/officeart/2005/8/layout/vList5"/>
    <dgm:cxn modelId="{1744BD28-5993-5D4D-AB61-72E26601B507}" type="presOf" srcId="{9A159DF8-A948-4055-B233-646C0A79CF08}" destId="{4F79478A-941B-514D-9432-78ADFB45A2E1}" srcOrd="0" destOrd="0" presId="urn:microsoft.com/office/officeart/2005/8/layout/vList5"/>
    <dgm:cxn modelId="{C1EC3734-A4E9-D34B-BD32-59CA2F1399F2}" srcId="{0369B1A8-E7B4-4154-9D0E-02307C752FDA}" destId="{B21A1E81-93FF-7349-A22E-7D23328B471D}" srcOrd="1" destOrd="0" parTransId="{8CD2C7CA-55D4-3040-93E7-CE31B66C6F64}" sibTransId="{BDFD75E0-8351-734C-B290-EADB056F6FDB}"/>
    <dgm:cxn modelId="{DB0C3039-C6CF-4252-A195-B34DD41D4E7F}" srcId="{60138C63-4FE6-4996-A3ED-D391B7CB1019}" destId="{C7F52800-51CB-41C7-90D2-3B8F2A9A1D4C}" srcOrd="0" destOrd="0" parTransId="{33DF7790-A311-47DB-99BB-D89B5805E115}" sibTransId="{19D3E46B-886F-4A3E-8A18-1E63EBAE2C15}"/>
    <dgm:cxn modelId="{A7DBB15F-1561-424F-ACE5-F78D8B308B58}" srcId="{6C1151E6-6DF8-4DC0-AF6E-6F2197F1BC2F}" destId="{C11B9495-3B76-184D-8C51-B8116D1A2A25}" srcOrd="1" destOrd="0" parTransId="{842789FC-66CE-4645-B124-1D8E8AE93A42}" sibTransId="{99912F51-C156-ED42-A2E6-BAC9EC762277}"/>
    <dgm:cxn modelId="{71A32A62-4647-4BCF-8620-C61C300091B6}" srcId="{F03BD759-AD2A-4AD3-9547-A413A934B532}" destId="{0369B1A8-E7B4-4154-9D0E-02307C752FDA}" srcOrd="0" destOrd="0" parTransId="{827741C7-5CD3-42CC-AD1E-DBC4FE9C5765}" sibTransId="{E41A2BAB-EC5F-40B1-BC1F-723DCB9D8932}"/>
    <dgm:cxn modelId="{2FE2186C-DC9B-914F-B251-6642C6D81849}" type="presOf" srcId="{F03BD759-AD2A-4AD3-9547-A413A934B532}" destId="{2E8695FB-1FC9-8343-A518-86C75C76D337}" srcOrd="0" destOrd="0" presId="urn:microsoft.com/office/officeart/2005/8/layout/vList5"/>
    <dgm:cxn modelId="{842A896C-93DF-4C2C-B8D0-D13DDFED4D7B}" srcId="{0369B1A8-E7B4-4154-9D0E-02307C752FDA}" destId="{15A96105-3727-49B6-800D-40F4F8F078AA}" srcOrd="0" destOrd="0" parTransId="{7DF10367-1435-4B17-904F-71330130A57C}" sibTransId="{64A23A58-3AB4-4EDD-AE02-E556409E90A2}"/>
    <dgm:cxn modelId="{73B98B80-7AD5-B241-A931-F072361F3E27}" type="presOf" srcId="{6C1151E6-6DF8-4DC0-AF6E-6F2197F1BC2F}" destId="{23313095-4F82-4946-94B3-72C7C77F1B79}" srcOrd="0" destOrd="0" presId="urn:microsoft.com/office/officeart/2005/8/layout/vList5"/>
    <dgm:cxn modelId="{F830BA89-EE2A-4BB0-A0D4-A4780F73C906}" srcId="{F03BD759-AD2A-4AD3-9547-A413A934B532}" destId="{60138C63-4FE6-4996-A3ED-D391B7CB1019}" srcOrd="2" destOrd="0" parTransId="{06E6172F-7817-4D35-B593-0F885ADEFD3E}" sibTransId="{491AD4EA-2242-46DC-A0C8-D02808D3BD9B}"/>
    <dgm:cxn modelId="{2993C4A1-9445-E249-B98A-01133F153F62}" type="presOf" srcId="{41FA146B-BE83-6A45-9E8A-D5E24DF0F162}" destId="{4F79478A-941B-514D-9432-78ADFB45A2E1}" srcOrd="0" destOrd="2" presId="urn:microsoft.com/office/officeart/2005/8/layout/vList5"/>
    <dgm:cxn modelId="{2FA3F6B1-E32D-1B40-9E36-833CBA709549}" type="presOf" srcId="{0369B1A8-E7B4-4154-9D0E-02307C752FDA}" destId="{12E7AC78-DE71-8B49-879C-171786F67DBA}" srcOrd="0" destOrd="0" presId="urn:microsoft.com/office/officeart/2005/8/layout/vList5"/>
    <dgm:cxn modelId="{4FBAD1BB-048F-9945-95E9-CC95C3C73C34}" type="presOf" srcId="{60138C63-4FE6-4996-A3ED-D391B7CB1019}" destId="{A518B860-2CB9-C44D-A477-471046DEBB26}" srcOrd="0" destOrd="0" presId="urn:microsoft.com/office/officeart/2005/8/layout/vList5"/>
    <dgm:cxn modelId="{21DD79C3-1D6F-E544-AB87-F1E97E08486C}" type="presOf" srcId="{C11B9495-3B76-184D-8C51-B8116D1A2A25}" destId="{4F79478A-941B-514D-9432-78ADFB45A2E1}" srcOrd="0" destOrd="1" presId="urn:microsoft.com/office/officeart/2005/8/layout/vList5"/>
    <dgm:cxn modelId="{42B31DC4-98F5-9545-BE64-CB1E303C2F68}" srcId="{6C1151E6-6DF8-4DC0-AF6E-6F2197F1BC2F}" destId="{41FA146B-BE83-6A45-9E8A-D5E24DF0F162}" srcOrd="2" destOrd="0" parTransId="{842A3DC4-0A68-1F42-A143-3319B3443BEB}" sibTransId="{EC8D3C27-4F97-9346-AD24-C308048C87CB}"/>
    <dgm:cxn modelId="{B52C1EE6-42FE-6243-9E6E-553777741D30}" type="presOf" srcId="{B21A1E81-93FF-7349-A22E-7D23328B471D}" destId="{77090945-29C5-5A4A-89CA-4F4A08325F50}" srcOrd="0" destOrd="1" presId="urn:microsoft.com/office/officeart/2005/8/layout/vList5"/>
    <dgm:cxn modelId="{51ED31E8-CE7E-7E4B-8A49-7E50B5274933}" type="presOf" srcId="{C7F52800-51CB-41C7-90D2-3B8F2A9A1D4C}" destId="{74029808-77BF-BB45-96E1-E32750FFA67B}" srcOrd="0" destOrd="0" presId="urn:microsoft.com/office/officeart/2005/8/layout/vList5"/>
    <dgm:cxn modelId="{AD387A05-1503-FB4E-AD1C-312D427DDE5F}" type="presParOf" srcId="{2E8695FB-1FC9-8343-A518-86C75C76D337}" destId="{89E96028-565D-BA4B-B86A-B5123E529F9F}" srcOrd="0" destOrd="0" presId="urn:microsoft.com/office/officeart/2005/8/layout/vList5"/>
    <dgm:cxn modelId="{30264DB8-6C63-8B47-98F5-60C4AAC36A90}" type="presParOf" srcId="{89E96028-565D-BA4B-B86A-B5123E529F9F}" destId="{12E7AC78-DE71-8B49-879C-171786F67DBA}" srcOrd="0" destOrd="0" presId="urn:microsoft.com/office/officeart/2005/8/layout/vList5"/>
    <dgm:cxn modelId="{215FE954-2F7D-AF41-829A-E1EBCEAE2206}" type="presParOf" srcId="{89E96028-565D-BA4B-B86A-B5123E529F9F}" destId="{77090945-29C5-5A4A-89CA-4F4A08325F50}" srcOrd="1" destOrd="0" presId="urn:microsoft.com/office/officeart/2005/8/layout/vList5"/>
    <dgm:cxn modelId="{19A734AC-C4D0-5248-8DD4-A23988D46D52}" type="presParOf" srcId="{2E8695FB-1FC9-8343-A518-86C75C76D337}" destId="{F558F772-6AEA-9647-B38E-DC7584B2487F}" srcOrd="1" destOrd="0" presId="urn:microsoft.com/office/officeart/2005/8/layout/vList5"/>
    <dgm:cxn modelId="{B09727ED-FFDF-F94B-A912-E839F8651854}" type="presParOf" srcId="{2E8695FB-1FC9-8343-A518-86C75C76D337}" destId="{3451488C-A6FC-E248-8A33-FE59E9A703EF}" srcOrd="2" destOrd="0" presId="urn:microsoft.com/office/officeart/2005/8/layout/vList5"/>
    <dgm:cxn modelId="{B9D07371-63EC-5F44-B36C-E63E48F49875}" type="presParOf" srcId="{3451488C-A6FC-E248-8A33-FE59E9A703EF}" destId="{23313095-4F82-4946-94B3-72C7C77F1B79}" srcOrd="0" destOrd="0" presId="urn:microsoft.com/office/officeart/2005/8/layout/vList5"/>
    <dgm:cxn modelId="{D8DBD9DA-4E9A-9746-8BA3-623E42A8B58D}" type="presParOf" srcId="{3451488C-A6FC-E248-8A33-FE59E9A703EF}" destId="{4F79478A-941B-514D-9432-78ADFB45A2E1}" srcOrd="1" destOrd="0" presId="urn:microsoft.com/office/officeart/2005/8/layout/vList5"/>
    <dgm:cxn modelId="{733809E2-DED1-834F-8C76-3325088E20D9}" type="presParOf" srcId="{2E8695FB-1FC9-8343-A518-86C75C76D337}" destId="{71B9A336-294F-444E-A2D6-8D7F6DB8BB8C}" srcOrd="3" destOrd="0" presId="urn:microsoft.com/office/officeart/2005/8/layout/vList5"/>
    <dgm:cxn modelId="{11336A17-83AF-3643-8C82-1B6439F0DC71}" type="presParOf" srcId="{2E8695FB-1FC9-8343-A518-86C75C76D337}" destId="{7BB8865E-961A-E94D-A4FE-1C236A2442B0}" srcOrd="4" destOrd="0" presId="urn:microsoft.com/office/officeart/2005/8/layout/vList5"/>
    <dgm:cxn modelId="{6C128E90-671D-1241-887B-12849BB636E9}" type="presParOf" srcId="{7BB8865E-961A-E94D-A4FE-1C236A2442B0}" destId="{A518B860-2CB9-C44D-A477-471046DEBB26}" srcOrd="0" destOrd="0" presId="urn:microsoft.com/office/officeart/2005/8/layout/vList5"/>
    <dgm:cxn modelId="{FC845F04-7EFC-FC4A-8A18-534FD1C6547C}" type="presParOf" srcId="{7BB8865E-961A-E94D-A4FE-1C236A2442B0}" destId="{74029808-77BF-BB45-96E1-E32750FFA67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241F727-E618-4FB3-82E4-CF5A632961C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33B0ADC-D86E-47D1-9DC2-9090E991B7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Metric: R2 score</a:t>
          </a:r>
        </a:p>
        <a:p>
          <a:pPr>
            <a:lnSpc>
              <a:spcPct val="100000"/>
            </a:lnSpc>
          </a:pPr>
          <a:r>
            <a:rPr lang="en-US" dirty="0"/>
            <a:t>What fraction of variation is explained? </a:t>
          </a:r>
        </a:p>
      </dgm:t>
    </dgm:pt>
    <dgm:pt modelId="{4BA5BDBC-C220-4357-9615-9A41C38AC3ED}" type="parTrans" cxnId="{3253767A-20FC-4F8A-8FF7-DAB2010D9F19}">
      <dgm:prSet/>
      <dgm:spPr/>
      <dgm:t>
        <a:bodyPr/>
        <a:lstStyle/>
        <a:p>
          <a:endParaRPr lang="en-US"/>
        </a:p>
      </dgm:t>
    </dgm:pt>
    <dgm:pt modelId="{44DDB35B-F9FA-41E1-B461-FAAB9C58E684}" type="sibTrans" cxnId="{3253767A-20FC-4F8A-8FF7-DAB2010D9F19}">
      <dgm:prSet/>
      <dgm:spPr/>
      <dgm:t>
        <a:bodyPr/>
        <a:lstStyle/>
        <a:p>
          <a:endParaRPr lang="en-US"/>
        </a:p>
      </dgm:t>
    </dgm:pt>
    <dgm:pt modelId="{1B2015F1-BDC4-4C0B-ABF9-B42DA28412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Best total enrollment model: </a:t>
          </a:r>
        </a:p>
        <a:p>
          <a:pPr>
            <a:lnSpc>
              <a:spcPct val="100000"/>
            </a:lnSpc>
          </a:pPr>
          <a:r>
            <a:rPr lang="en-US" dirty="0"/>
            <a:t>total enrollment </a:t>
          </a:r>
        </a:p>
        <a:p>
          <a:pPr>
            <a:lnSpc>
              <a:spcPct val="100000"/>
            </a:lnSpc>
          </a:pPr>
          <a:r>
            <a:rPr lang="en-US" dirty="0"/>
            <a:t>population and 5-year lag</a:t>
          </a:r>
        </a:p>
      </dgm:t>
    </dgm:pt>
    <dgm:pt modelId="{28136D5B-C44B-4F6C-8E03-B815AEDFD25D}" type="parTrans" cxnId="{49A7166F-17BC-4813-9B5A-0D78B37DB4E6}">
      <dgm:prSet/>
      <dgm:spPr/>
      <dgm:t>
        <a:bodyPr/>
        <a:lstStyle/>
        <a:p>
          <a:endParaRPr lang="en-US"/>
        </a:p>
      </dgm:t>
    </dgm:pt>
    <dgm:pt modelId="{93B409B8-F427-4CDE-953E-CD4161D33A51}" type="sibTrans" cxnId="{49A7166F-17BC-4813-9B5A-0D78B37DB4E6}">
      <dgm:prSet/>
      <dgm:spPr/>
      <dgm:t>
        <a:bodyPr/>
        <a:lstStyle/>
        <a:p>
          <a:endParaRPr lang="en-US"/>
        </a:p>
      </dgm:t>
    </dgm:pt>
    <dgm:pt modelId="{5D7A58A9-464A-4083-9887-9105ECC3E7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score: 91.3%</a:t>
          </a:r>
        </a:p>
      </dgm:t>
    </dgm:pt>
    <dgm:pt modelId="{C1618473-DB40-4F8E-B512-88AD4F86E90F}" type="parTrans" cxnId="{53B5BF19-CD89-4CC5-9D93-1A3219B076CA}">
      <dgm:prSet/>
      <dgm:spPr/>
      <dgm:t>
        <a:bodyPr/>
        <a:lstStyle/>
        <a:p>
          <a:endParaRPr lang="en-US"/>
        </a:p>
      </dgm:t>
    </dgm:pt>
    <dgm:pt modelId="{98A43CA9-55D3-413F-B25B-3C49DE6F901C}" type="sibTrans" cxnId="{53B5BF19-CD89-4CC5-9D93-1A3219B076CA}">
      <dgm:prSet/>
      <dgm:spPr/>
      <dgm:t>
        <a:bodyPr/>
        <a:lstStyle/>
        <a:p>
          <a:endParaRPr lang="en-US"/>
        </a:p>
      </dgm:t>
    </dgm:pt>
    <dgm:pt modelId="{6B06749A-961A-43BB-B106-04ED3FD7A1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Best grade level model:</a:t>
          </a:r>
        </a:p>
        <a:p>
          <a:pPr>
            <a:lnSpc>
              <a:spcPct val="100000"/>
            </a:lnSpc>
          </a:pPr>
          <a:r>
            <a:rPr lang="en-US" dirty="0"/>
            <a:t>middle school enrollment</a:t>
          </a:r>
        </a:p>
        <a:p>
          <a:pPr>
            <a:lnSpc>
              <a:spcPct val="100000"/>
            </a:lnSpc>
          </a:pPr>
          <a:r>
            <a:rPr lang="en-US" dirty="0"/>
            <a:t>population and 10-year lag</a:t>
          </a:r>
        </a:p>
      </dgm:t>
    </dgm:pt>
    <dgm:pt modelId="{15A3DD99-C8E1-4437-8EB7-CFF2EB9969BF}" type="parTrans" cxnId="{93F8C7CD-44A8-4983-B30D-2572E28C4FD7}">
      <dgm:prSet/>
      <dgm:spPr/>
      <dgm:t>
        <a:bodyPr/>
        <a:lstStyle/>
        <a:p>
          <a:endParaRPr lang="en-US"/>
        </a:p>
      </dgm:t>
    </dgm:pt>
    <dgm:pt modelId="{BF277E23-9783-4F08-925C-EC4B85166CBC}" type="sibTrans" cxnId="{93F8C7CD-44A8-4983-B30D-2572E28C4FD7}">
      <dgm:prSet/>
      <dgm:spPr/>
      <dgm:t>
        <a:bodyPr/>
        <a:lstStyle/>
        <a:p>
          <a:endParaRPr lang="en-US"/>
        </a:p>
      </dgm:t>
    </dgm:pt>
    <dgm:pt modelId="{5CDEDAB0-C0F6-6B4A-9CEF-554678C7B1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score:  98.5%</a:t>
          </a:r>
        </a:p>
      </dgm:t>
    </dgm:pt>
    <dgm:pt modelId="{DD64DACC-9D0F-8F42-82D9-845B39949443}" type="parTrans" cxnId="{DF1E89D4-0205-794D-96D6-FD410CF10BC4}">
      <dgm:prSet/>
      <dgm:spPr/>
      <dgm:t>
        <a:bodyPr/>
        <a:lstStyle/>
        <a:p>
          <a:endParaRPr lang="en-US"/>
        </a:p>
      </dgm:t>
    </dgm:pt>
    <dgm:pt modelId="{6B172769-A76E-9748-8877-EE5760C6D9DB}" type="sibTrans" cxnId="{DF1E89D4-0205-794D-96D6-FD410CF10BC4}">
      <dgm:prSet/>
      <dgm:spPr/>
      <dgm:t>
        <a:bodyPr/>
        <a:lstStyle/>
        <a:p>
          <a:endParaRPr lang="en-US"/>
        </a:p>
      </dgm:t>
    </dgm:pt>
    <dgm:pt modelId="{7FE80FFE-D7D8-43F7-9220-E35155F46275}" type="pres">
      <dgm:prSet presAssocID="{7241F727-E618-4FB3-82E4-CF5A632961C5}" presName="root" presStyleCnt="0">
        <dgm:presLayoutVars>
          <dgm:dir/>
          <dgm:resizeHandles val="exact"/>
        </dgm:presLayoutVars>
      </dgm:prSet>
      <dgm:spPr/>
    </dgm:pt>
    <dgm:pt modelId="{488C2D6A-0F25-451A-A3F8-0D37142FC4B9}" type="pres">
      <dgm:prSet presAssocID="{033B0ADC-D86E-47D1-9DC2-9090E991B77A}" presName="compNode" presStyleCnt="0"/>
      <dgm:spPr/>
    </dgm:pt>
    <dgm:pt modelId="{816B530C-0A6B-480B-AF14-BD3735741A75}" type="pres">
      <dgm:prSet presAssocID="{033B0ADC-D86E-47D1-9DC2-9090E991B77A}" presName="bgRect" presStyleLbl="bgShp" presStyleIdx="0" presStyleCnt="3"/>
      <dgm:spPr/>
    </dgm:pt>
    <dgm:pt modelId="{1A6790AF-7C44-4239-86BF-9A4138814D10}" type="pres">
      <dgm:prSet presAssocID="{033B0ADC-D86E-47D1-9DC2-9090E991B77A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246ED39-BD5C-423B-8B1E-BB1A26A4620C}" type="pres">
      <dgm:prSet presAssocID="{033B0ADC-D86E-47D1-9DC2-9090E991B77A}" presName="spaceRect" presStyleCnt="0"/>
      <dgm:spPr/>
    </dgm:pt>
    <dgm:pt modelId="{552CFE93-A5B6-4B1D-BC2A-F79470D948C5}" type="pres">
      <dgm:prSet presAssocID="{033B0ADC-D86E-47D1-9DC2-9090E991B77A}" presName="parTx" presStyleLbl="revTx" presStyleIdx="0" presStyleCnt="5">
        <dgm:presLayoutVars>
          <dgm:chMax val="0"/>
          <dgm:chPref val="0"/>
        </dgm:presLayoutVars>
      </dgm:prSet>
      <dgm:spPr/>
    </dgm:pt>
    <dgm:pt modelId="{18A63A87-FF4E-424B-9CFC-9B99A79C95B8}" type="pres">
      <dgm:prSet presAssocID="{44DDB35B-F9FA-41E1-B461-FAAB9C58E684}" presName="sibTrans" presStyleCnt="0"/>
      <dgm:spPr/>
    </dgm:pt>
    <dgm:pt modelId="{EF660A8F-B3BF-4301-89D4-454B18A0FA16}" type="pres">
      <dgm:prSet presAssocID="{1B2015F1-BDC4-4C0B-ABF9-B42DA28412C3}" presName="compNode" presStyleCnt="0"/>
      <dgm:spPr/>
    </dgm:pt>
    <dgm:pt modelId="{6676ED67-CC05-4937-B099-56D776E2C747}" type="pres">
      <dgm:prSet presAssocID="{1B2015F1-BDC4-4C0B-ABF9-B42DA28412C3}" presName="bgRect" presStyleLbl="bgShp" presStyleIdx="1" presStyleCnt="3"/>
      <dgm:spPr/>
    </dgm:pt>
    <dgm:pt modelId="{06DF98CC-30D6-4D0F-BD10-0B3F19B21D7D}" type="pres">
      <dgm:prSet presAssocID="{1B2015F1-BDC4-4C0B-ABF9-B42DA28412C3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736E56ED-15A1-48BD-B549-67370507A6AC}" type="pres">
      <dgm:prSet presAssocID="{1B2015F1-BDC4-4C0B-ABF9-B42DA28412C3}" presName="spaceRect" presStyleCnt="0"/>
      <dgm:spPr/>
    </dgm:pt>
    <dgm:pt modelId="{A48E846D-F977-495B-8E81-D23DA2BDF30F}" type="pres">
      <dgm:prSet presAssocID="{1B2015F1-BDC4-4C0B-ABF9-B42DA28412C3}" presName="parTx" presStyleLbl="revTx" presStyleIdx="1" presStyleCnt="5">
        <dgm:presLayoutVars>
          <dgm:chMax val="0"/>
          <dgm:chPref val="0"/>
        </dgm:presLayoutVars>
      </dgm:prSet>
      <dgm:spPr/>
    </dgm:pt>
    <dgm:pt modelId="{9CD41D64-7B50-4AA9-9C91-C470314247F8}" type="pres">
      <dgm:prSet presAssocID="{1B2015F1-BDC4-4C0B-ABF9-B42DA28412C3}" presName="desTx" presStyleLbl="revTx" presStyleIdx="2" presStyleCnt="5">
        <dgm:presLayoutVars/>
      </dgm:prSet>
      <dgm:spPr/>
    </dgm:pt>
    <dgm:pt modelId="{45E0B018-9BC0-435E-BE96-A7EE34AF4B19}" type="pres">
      <dgm:prSet presAssocID="{93B409B8-F427-4CDE-953E-CD4161D33A51}" presName="sibTrans" presStyleCnt="0"/>
      <dgm:spPr/>
    </dgm:pt>
    <dgm:pt modelId="{5BC96387-4B90-4EEE-B67E-7610FC10085D}" type="pres">
      <dgm:prSet presAssocID="{6B06749A-961A-43BB-B106-04ED3FD7A17A}" presName="compNode" presStyleCnt="0"/>
      <dgm:spPr/>
    </dgm:pt>
    <dgm:pt modelId="{D789AC16-D0E5-4EE9-B5A9-BE78E7A8767D}" type="pres">
      <dgm:prSet presAssocID="{6B06749A-961A-43BB-B106-04ED3FD7A17A}" presName="bgRect" presStyleLbl="bgShp" presStyleIdx="2" presStyleCnt="3"/>
      <dgm:spPr/>
    </dgm:pt>
    <dgm:pt modelId="{15B5AA3E-8CAB-4BBA-A082-435AB0FB6391}" type="pres">
      <dgm:prSet presAssocID="{6B06749A-961A-43BB-B106-04ED3FD7A17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E63D3148-A778-4B8F-88A1-D0B626E662EF}" type="pres">
      <dgm:prSet presAssocID="{6B06749A-961A-43BB-B106-04ED3FD7A17A}" presName="spaceRect" presStyleCnt="0"/>
      <dgm:spPr/>
    </dgm:pt>
    <dgm:pt modelId="{9A947B2D-D777-4454-8763-E42864449496}" type="pres">
      <dgm:prSet presAssocID="{6B06749A-961A-43BB-B106-04ED3FD7A17A}" presName="parTx" presStyleLbl="revTx" presStyleIdx="3" presStyleCnt="5">
        <dgm:presLayoutVars>
          <dgm:chMax val="0"/>
          <dgm:chPref val="0"/>
        </dgm:presLayoutVars>
      </dgm:prSet>
      <dgm:spPr/>
    </dgm:pt>
    <dgm:pt modelId="{F6CE7F53-8733-C548-A1E8-2CFCBB4C19F1}" type="pres">
      <dgm:prSet presAssocID="{6B06749A-961A-43BB-B106-04ED3FD7A17A}" presName="desTx" presStyleLbl="revTx" presStyleIdx="4" presStyleCnt="5">
        <dgm:presLayoutVars/>
      </dgm:prSet>
      <dgm:spPr/>
    </dgm:pt>
  </dgm:ptLst>
  <dgm:cxnLst>
    <dgm:cxn modelId="{53B5BF19-CD89-4CC5-9D93-1A3219B076CA}" srcId="{1B2015F1-BDC4-4C0B-ABF9-B42DA28412C3}" destId="{5D7A58A9-464A-4083-9887-9105ECC3E75C}" srcOrd="0" destOrd="0" parTransId="{C1618473-DB40-4F8E-B512-88AD4F86E90F}" sibTransId="{98A43CA9-55D3-413F-B25B-3C49DE6F901C}"/>
    <dgm:cxn modelId="{CB73591B-12AC-41E1-A41C-5939F05F65F6}" type="presOf" srcId="{1B2015F1-BDC4-4C0B-ABF9-B42DA28412C3}" destId="{A48E846D-F977-495B-8E81-D23DA2BDF30F}" srcOrd="0" destOrd="0" presId="urn:microsoft.com/office/officeart/2018/2/layout/IconVerticalSolidList"/>
    <dgm:cxn modelId="{49A7166F-17BC-4813-9B5A-0D78B37DB4E6}" srcId="{7241F727-E618-4FB3-82E4-CF5A632961C5}" destId="{1B2015F1-BDC4-4C0B-ABF9-B42DA28412C3}" srcOrd="1" destOrd="0" parTransId="{28136D5B-C44B-4F6C-8E03-B815AEDFD25D}" sibTransId="{93B409B8-F427-4CDE-953E-CD4161D33A51}"/>
    <dgm:cxn modelId="{3253767A-20FC-4F8A-8FF7-DAB2010D9F19}" srcId="{7241F727-E618-4FB3-82E4-CF5A632961C5}" destId="{033B0ADC-D86E-47D1-9DC2-9090E991B77A}" srcOrd="0" destOrd="0" parTransId="{4BA5BDBC-C220-4357-9615-9A41C38AC3ED}" sibTransId="{44DDB35B-F9FA-41E1-B461-FAAB9C58E684}"/>
    <dgm:cxn modelId="{9DF68792-D550-5247-8F27-7F18AE3791E4}" type="presOf" srcId="{5CDEDAB0-C0F6-6B4A-9CEF-554678C7B1AC}" destId="{F6CE7F53-8733-C548-A1E8-2CFCBB4C19F1}" srcOrd="0" destOrd="0" presId="urn:microsoft.com/office/officeart/2018/2/layout/IconVerticalSolidList"/>
    <dgm:cxn modelId="{1B20F593-97A1-44BB-8B08-F7C6BE3B69A9}" type="presOf" srcId="{5D7A58A9-464A-4083-9887-9105ECC3E75C}" destId="{9CD41D64-7B50-4AA9-9C91-C470314247F8}" srcOrd="0" destOrd="0" presId="urn:microsoft.com/office/officeart/2018/2/layout/IconVerticalSolidList"/>
    <dgm:cxn modelId="{ECED2FAD-CA66-45FB-8E6E-58456C2F8693}" type="presOf" srcId="{7241F727-E618-4FB3-82E4-CF5A632961C5}" destId="{7FE80FFE-D7D8-43F7-9220-E35155F46275}" srcOrd="0" destOrd="0" presId="urn:microsoft.com/office/officeart/2018/2/layout/IconVerticalSolidList"/>
    <dgm:cxn modelId="{93F8C7CD-44A8-4983-B30D-2572E28C4FD7}" srcId="{7241F727-E618-4FB3-82E4-CF5A632961C5}" destId="{6B06749A-961A-43BB-B106-04ED3FD7A17A}" srcOrd="2" destOrd="0" parTransId="{15A3DD99-C8E1-4437-8EB7-CFF2EB9969BF}" sibTransId="{BF277E23-9783-4F08-925C-EC4B85166CBC}"/>
    <dgm:cxn modelId="{DF1E89D4-0205-794D-96D6-FD410CF10BC4}" srcId="{6B06749A-961A-43BB-B106-04ED3FD7A17A}" destId="{5CDEDAB0-C0F6-6B4A-9CEF-554678C7B1AC}" srcOrd="0" destOrd="0" parTransId="{DD64DACC-9D0F-8F42-82D9-845B39949443}" sibTransId="{6B172769-A76E-9748-8877-EE5760C6D9DB}"/>
    <dgm:cxn modelId="{9C7B92D4-F181-4EBD-9F2D-BB45F782A508}" type="presOf" srcId="{6B06749A-961A-43BB-B106-04ED3FD7A17A}" destId="{9A947B2D-D777-4454-8763-E42864449496}" srcOrd="0" destOrd="0" presId="urn:microsoft.com/office/officeart/2018/2/layout/IconVerticalSolidList"/>
    <dgm:cxn modelId="{7B112EE0-6F6D-416D-87B4-182048601799}" type="presOf" srcId="{033B0ADC-D86E-47D1-9DC2-9090E991B77A}" destId="{552CFE93-A5B6-4B1D-BC2A-F79470D948C5}" srcOrd="0" destOrd="0" presId="urn:microsoft.com/office/officeart/2018/2/layout/IconVerticalSolidList"/>
    <dgm:cxn modelId="{0007B9F0-F55D-4234-AB04-30A8B46E557B}" type="presParOf" srcId="{7FE80FFE-D7D8-43F7-9220-E35155F46275}" destId="{488C2D6A-0F25-451A-A3F8-0D37142FC4B9}" srcOrd="0" destOrd="0" presId="urn:microsoft.com/office/officeart/2018/2/layout/IconVerticalSolidList"/>
    <dgm:cxn modelId="{B0820695-ADF9-4817-B98A-C35A1FC04E60}" type="presParOf" srcId="{488C2D6A-0F25-451A-A3F8-0D37142FC4B9}" destId="{816B530C-0A6B-480B-AF14-BD3735741A75}" srcOrd="0" destOrd="0" presId="urn:microsoft.com/office/officeart/2018/2/layout/IconVerticalSolidList"/>
    <dgm:cxn modelId="{B7448766-ED06-49D5-ABD2-55096C75CC0A}" type="presParOf" srcId="{488C2D6A-0F25-451A-A3F8-0D37142FC4B9}" destId="{1A6790AF-7C44-4239-86BF-9A4138814D10}" srcOrd="1" destOrd="0" presId="urn:microsoft.com/office/officeart/2018/2/layout/IconVerticalSolidList"/>
    <dgm:cxn modelId="{1341ECA1-16EF-4D28-9B97-33FD172B4052}" type="presParOf" srcId="{488C2D6A-0F25-451A-A3F8-0D37142FC4B9}" destId="{9246ED39-BD5C-423B-8B1E-BB1A26A4620C}" srcOrd="2" destOrd="0" presId="urn:microsoft.com/office/officeart/2018/2/layout/IconVerticalSolidList"/>
    <dgm:cxn modelId="{2F4E066F-B4F8-497E-A2EC-C69855CCC35A}" type="presParOf" srcId="{488C2D6A-0F25-451A-A3F8-0D37142FC4B9}" destId="{552CFE93-A5B6-4B1D-BC2A-F79470D948C5}" srcOrd="3" destOrd="0" presId="urn:microsoft.com/office/officeart/2018/2/layout/IconVerticalSolidList"/>
    <dgm:cxn modelId="{CCFD00CF-0F5C-4BDF-B011-AFCE9FB1AED4}" type="presParOf" srcId="{7FE80FFE-D7D8-43F7-9220-E35155F46275}" destId="{18A63A87-FF4E-424B-9CFC-9B99A79C95B8}" srcOrd="1" destOrd="0" presId="urn:microsoft.com/office/officeart/2018/2/layout/IconVerticalSolidList"/>
    <dgm:cxn modelId="{B9A30C4C-765D-477F-86B6-7B73D1F99266}" type="presParOf" srcId="{7FE80FFE-D7D8-43F7-9220-E35155F46275}" destId="{EF660A8F-B3BF-4301-89D4-454B18A0FA16}" srcOrd="2" destOrd="0" presId="urn:microsoft.com/office/officeart/2018/2/layout/IconVerticalSolidList"/>
    <dgm:cxn modelId="{CACA82BD-5AA2-44F4-BCCD-E11FFBD84C0C}" type="presParOf" srcId="{EF660A8F-B3BF-4301-89D4-454B18A0FA16}" destId="{6676ED67-CC05-4937-B099-56D776E2C747}" srcOrd="0" destOrd="0" presId="urn:microsoft.com/office/officeart/2018/2/layout/IconVerticalSolidList"/>
    <dgm:cxn modelId="{D1316FAB-A911-429B-ABA3-8560FD875E74}" type="presParOf" srcId="{EF660A8F-B3BF-4301-89D4-454B18A0FA16}" destId="{06DF98CC-30D6-4D0F-BD10-0B3F19B21D7D}" srcOrd="1" destOrd="0" presId="urn:microsoft.com/office/officeart/2018/2/layout/IconVerticalSolidList"/>
    <dgm:cxn modelId="{8CD0F783-8975-4AD5-8B2C-2A719A1A1974}" type="presParOf" srcId="{EF660A8F-B3BF-4301-89D4-454B18A0FA16}" destId="{736E56ED-15A1-48BD-B549-67370507A6AC}" srcOrd="2" destOrd="0" presId="urn:microsoft.com/office/officeart/2018/2/layout/IconVerticalSolidList"/>
    <dgm:cxn modelId="{0D7CE1EE-584E-4636-9B36-E726BE1FAFCF}" type="presParOf" srcId="{EF660A8F-B3BF-4301-89D4-454B18A0FA16}" destId="{A48E846D-F977-495B-8E81-D23DA2BDF30F}" srcOrd="3" destOrd="0" presId="urn:microsoft.com/office/officeart/2018/2/layout/IconVerticalSolidList"/>
    <dgm:cxn modelId="{3B20EF3B-4E1C-4246-93E0-4391D04C37BA}" type="presParOf" srcId="{EF660A8F-B3BF-4301-89D4-454B18A0FA16}" destId="{9CD41D64-7B50-4AA9-9C91-C470314247F8}" srcOrd="4" destOrd="0" presId="urn:microsoft.com/office/officeart/2018/2/layout/IconVerticalSolidList"/>
    <dgm:cxn modelId="{FA1713C5-77EE-4791-932A-C10E39DB566B}" type="presParOf" srcId="{7FE80FFE-D7D8-43F7-9220-E35155F46275}" destId="{45E0B018-9BC0-435E-BE96-A7EE34AF4B19}" srcOrd="3" destOrd="0" presId="urn:microsoft.com/office/officeart/2018/2/layout/IconVerticalSolidList"/>
    <dgm:cxn modelId="{FE99A9C8-715D-4EDF-AA40-D2A3A04DF22F}" type="presParOf" srcId="{7FE80FFE-D7D8-43F7-9220-E35155F46275}" destId="{5BC96387-4B90-4EEE-B67E-7610FC10085D}" srcOrd="4" destOrd="0" presId="urn:microsoft.com/office/officeart/2018/2/layout/IconVerticalSolidList"/>
    <dgm:cxn modelId="{A78F84D2-50F2-4B20-856A-7C4DE15E672A}" type="presParOf" srcId="{5BC96387-4B90-4EEE-B67E-7610FC10085D}" destId="{D789AC16-D0E5-4EE9-B5A9-BE78E7A8767D}" srcOrd="0" destOrd="0" presId="urn:microsoft.com/office/officeart/2018/2/layout/IconVerticalSolidList"/>
    <dgm:cxn modelId="{DB870134-C7C8-43CE-A9A9-52F03F011AD5}" type="presParOf" srcId="{5BC96387-4B90-4EEE-B67E-7610FC10085D}" destId="{15B5AA3E-8CAB-4BBA-A082-435AB0FB6391}" srcOrd="1" destOrd="0" presId="urn:microsoft.com/office/officeart/2018/2/layout/IconVerticalSolidList"/>
    <dgm:cxn modelId="{30A76DC0-0C74-49A8-BD53-57D1A6C7C4DF}" type="presParOf" srcId="{5BC96387-4B90-4EEE-B67E-7610FC10085D}" destId="{E63D3148-A778-4B8F-88A1-D0B626E662EF}" srcOrd="2" destOrd="0" presId="urn:microsoft.com/office/officeart/2018/2/layout/IconVerticalSolidList"/>
    <dgm:cxn modelId="{8776BA76-7860-4A0E-B6B7-8AE4B185797A}" type="presParOf" srcId="{5BC96387-4B90-4EEE-B67E-7610FC10085D}" destId="{9A947B2D-D777-4454-8763-E42864449496}" srcOrd="3" destOrd="0" presId="urn:microsoft.com/office/officeart/2018/2/layout/IconVerticalSolidList"/>
    <dgm:cxn modelId="{5E53E6A8-03F2-954C-96D8-D5A31441BCBB}" type="presParOf" srcId="{5BC96387-4B90-4EEE-B67E-7610FC10085D}" destId="{F6CE7F53-8733-C548-A1E8-2CFCBB4C19F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ED485-A5A9-3442-9B18-D47CC9C255D0}">
      <dsp:nvSpPr>
        <dsp:cNvPr id="0" name=""/>
        <dsp:cNvSpPr/>
      </dsp:nvSpPr>
      <dsp:spPr>
        <a:xfrm>
          <a:off x="0" y="2602"/>
          <a:ext cx="60960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D095B3-3AB6-5C4C-ADEB-833CE34A8983}">
      <dsp:nvSpPr>
        <dsp:cNvPr id="0" name=""/>
        <dsp:cNvSpPr/>
      </dsp:nvSpPr>
      <dsp:spPr>
        <a:xfrm>
          <a:off x="0" y="2602"/>
          <a:ext cx="6096000" cy="177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Explosive population growth  and expensive real estate</a:t>
          </a:r>
        </a:p>
      </dsp:txBody>
      <dsp:txXfrm>
        <a:off x="0" y="2602"/>
        <a:ext cx="6096000" cy="1774691"/>
      </dsp:txXfrm>
    </dsp:sp>
    <dsp:sp modelId="{1C80021B-497D-FC40-8A6A-3D1FC0296F0E}">
      <dsp:nvSpPr>
        <dsp:cNvPr id="0" name=""/>
        <dsp:cNvSpPr/>
      </dsp:nvSpPr>
      <dsp:spPr>
        <a:xfrm>
          <a:off x="0" y="1777294"/>
          <a:ext cx="6096000" cy="0"/>
        </a:xfrm>
        <a:prstGeom prst="line">
          <a:avLst/>
        </a:prstGeom>
        <a:solidFill>
          <a:schemeClr val="accent5">
            <a:hueOff val="-3877337"/>
            <a:satOff val="-35353"/>
            <a:lumOff val="5294"/>
            <a:alphaOff val="0"/>
          </a:schemeClr>
        </a:solidFill>
        <a:ln w="12700" cap="flat" cmpd="sng" algn="ctr">
          <a:solidFill>
            <a:schemeClr val="accent5">
              <a:hueOff val="-3877337"/>
              <a:satOff val="-35353"/>
              <a:lumOff val="5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697AB-F62B-894E-831E-800A704A4CC8}">
      <dsp:nvSpPr>
        <dsp:cNvPr id="0" name=""/>
        <dsp:cNvSpPr/>
      </dsp:nvSpPr>
      <dsp:spPr>
        <a:xfrm>
          <a:off x="0" y="1777294"/>
          <a:ext cx="6096000" cy="177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Urban Centers and Villages development plan</a:t>
          </a:r>
        </a:p>
      </dsp:txBody>
      <dsp:txXfrm>
        <a:off x="0" y="1777294"/>
        <a:ext cx="6096000" cy="1774691"/>
      </dsp:txXfrm>
    </dsp:sp>
    <dsp:sp modelId="{444DCF41-8179-0A42-BF1B-0C84BA448382}">
      <dsp:nvSpPr>
        <dsp:cNvPr id="0" name=""/>
        <dsp:cNvSpPr/>
      </dsp:nvSpPr>
      <dsp:spPr>
        <a:xfrm>
          <a:off x="0" y="3551985"/>
          <a:ext cx="6096000" cy="0"/>
        </a:xfrm>
        <a:prstGeom prst="line">
          <a:avLst/>
        </a:prstGeom>
        <a:solidFill>
          <a:schemeClr val="accent5">
            <a:hueOff val="-7754674"/>
            <a:satOff val="-70706"/>
            <a:lumOff val="10588"/>
            <a:alphaOff val="0"/>
          </a:schemeClr>
        </a:solidFill>
        <a:ln w="12700" cap="flat" cmpd="sng" algn="ctr">
          <a:solidFill>
            <a:schemeClr val="accent5">
              <a:hueOff val="-7754674"/>
              <a:satOff val="-70706"/>
              <a:lumOff val="10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83D9D-2747-B94F-933D-C99407F149B3}">
      <dsp:nvSpPr>
        <dsp:cNvPr id="0" name=""/>
        <dsp:cNvSpPr/>
      </dsp:nvSpPr>
      <dsp:spPr>
        <a:xfrm>
          <a:off x="0" y="3551985"/>
          <a:ext cx="6096000" cy="177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Debates over children and families in urban environments</a:t>
          </a:r>
        </a:p>
      </dsp:txBody>
      <dsp:txXfrm>
        <a:off x="0" y="3551985"/>
        <a:ext cx="6096000" cy="177469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1D43F-1E43-8E4B-AAAF-9C89C291B5B7}">
      <dsp:nvSpPr>
        <dsp:cNvPr id="0" name=""/>
        <dsp:cNvSpPr/>
      </dsp:nvSpPr>
      <dsp:spPr>
        <a:xfrm>
          <a:off x="0" y="4011631"/>
          <a:ext cx="1524000" cy="13167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387" tIns="163576" rIns="108387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Distance</a:t>
          </a:r>
        </a:p>
      </dsp:txBody>
      <dsp:txXfrm>
        <a:off x="0" y="4011631"/>
        <a:ext cx="1524000" cy="1316706"/>
      </dsp:txXfrm>
    </dsp:sp>
    <dsp:sp modelId="{E27F67B2-9959-D04B-84B3-51C4BFF878BB}">
      <dsp:nvSpPr>
        <dsp:cNvPr id="0" name=""/>
        <dsp:cNvSpPr/>
      </dsp:nvSpPr>
      <dsp:spPr>
        <a:xfrm>
          <a:off x="1523999" y="4011631"/>
          <a:ext cx="4572000" cy="131670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42" tIns="228600" rIns="92742" bIns="2286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Distance data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How long do students commute?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What does the commute look like based on neighborhood?</a:t>
          </a:r>
        </a:p>
      </dsp:txBody>
      <dsp:txXfrm>
        <a:off x="1523999" y="4011631"/>
        <a:ext cx="4572000" cy="1316706"/>
      </dsp:txXfrm>
    </dsp:sp>
    <dsp:sp modelId="{60647EC3-43E2-CB42-93D2-B66BE44F5EB0}">
      <dsp:nvSpPr>
        <dsp:cNvPr id="0" name=""/>
        <dsp:cNvSpPr/>
      </dsp:nvSpPr>
      <dsp:spPr>
        <a:xfrm rot="10800000">
          <a:off x="0" y="2006286"/>
          <a:ext cx="1524000" cy="202509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1597608"/>
            <a:satOff val="-19575"/>
            <a:lumOff val="-10294"/>
            <a:alphaOff val="0"/>
          </a:schemeClr>
        </a:solidFill>
        <a:ln w="12700" cap="flat" cmpd="sng" algn="ctr">
          <a:solidFill>
            <a:schemeClr val="accent2">
              <a:hueOff val="1597608"/>
              <a:satOff val="-19575"/>
              <a:lumOff val="-10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387" tIns="163576" rIns="108387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Age breakdown</a:t>
          </a:r>
        </a:p>
      </dsp:txBody>
      <dsp:txXfrm rot="-10800000">
        <a:off x="0" y="2006286"/>
        <a:ext cx="1524000" cy="1316311"/>
      </dsp:txXfrm>
    </dsp:sp>
    <dsp:sp modelId="{EA2EE1B8-1D9F-6B45-92FD-E4BE1237A0A6}">
      <dsp:nvSpPr>
        <dsp:cNvPr id="0" name=""/>
        <dsp:cNvSpPr/>
      </dsp:nvSpPr>
      <dsp:spPr>
        <a:xfrm>
          <a:off x="1523999" y="2006286"/>
          <a:ext cx="4572000" cy="1316311"/>
        </a:xfrm>
        <a:prstGeom prst="rect">
          <a:avLst/>
        </a:prstGeom>
        <a:solidFill>
          <a:schemeClr val="accent2">
            <a:tint val="40000"/>
            <a:alpha val="90000"/>
            <a:hueOff val="1158073"/>
            <a:satOff val="-26735"/>
            <a:lumOff val="-25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158073"/>
              <a:satOff val="-26735"/>
              <a:lumOff val="-25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42" tIns="228600" rIns="92742" bIns="2286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More detailed information on age distribution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Get breakdown by age not aggregated as child/adult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Aggregate census tracts to get UCV data</a:t>
          </a:r>
        </a:p>
      </dsp:txBody>
      <dsp:txXfrm>
        <a:off x="1523999" y="2006286"/>
        <a:ext cx="4572000" cy="1316311"/>
      </dsp:txXfrm>
    </dsp:sp>
    <dsp:sp modelId="{E632BB1C-DEC5-1C4D-8D14-7BDABB594627}">
      <dsp:nvSpPr>
        <dsp:cNvPr id="0" name=""/>
        <dsp:cNvSpPr/>
      </dsp:nvSpPr>
      <dsp:spPr>
        <a:xfrm rot="10800000">
          <a:off x="0" y="941"/>
          <a:ext cx="1524000" cy="202509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3195217"/>
            <a:satOff val="-39150"/>
            <a:lumOff val="-20588"/>
            <a:alphaOff val="0"/>
          </a:schemeClr>
        </a:solidFill>
        <a:ln w="12700" cap="flat" cmpd="sng" algn="ctr">
          <a:solidFill>
            <a:schemeClr val="accent2">
              <a:hueOff val="3195217"/>
              <a:satOff val="-39150"/>
              <a:lumOff val="-20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387" tIns="163576" rIns="108387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Housing and $</a:t>
          </a:r>
        </a:p>
      </dsp:txBody>
      <dsp:txXfrm rot="-10800000">
        <a:off x="0" y="941"/>
        <a:ext cx="1524000" cy="1316311"/>
      </dsp:txXfrm>
    </dsp:sp>
    <dsp:sp modelId="{B1D087F7-D9AE-9E4E-839B-5C8690CEF854}">
      <dsp:nvSpPr>
        <dsp:cNvPr id="0" name=""/>
        <dsp:cNvSpPr/>
      </dsp:nvSpPr>
      <dsp:spPr>
        <a:xfrm>
          <a:off x="1523999" y="941"/>
          <a:ext cx="4572000" cy="1316311"/>
        </a:xfrm>
        <a:prstGeom prst="rect">
          <a:avLst/>
        </a:prstGeom>
        <a:solidFill>
          <a:schemeClr val="accent2">
            <a:tint val="40000"/>
            <a:alpha val="90000"/>
            <a:hueOff val="2316146"/>
            <a:satOff val="-53471"/>
            <a:lumOff val="-511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316146"/>
              <a:satOff val="-53471"/>
              <a:lumOff val="-51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42" tIns="228600" rIns="92742" bIns="2286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Housing and economic indicators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American Community Survey data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Would need to be aggregated by UCV</a:t>
          </a:r>
        </a:p>
      </dsp:txBody>
      <dsp:txXfrm>
        <a:off x="1523999" y="941"/>
        <a:ext cx="4572000" cy="131631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40584-3252-324B-BC83-7F928A194BD5}">
      <dsp:nvSpPr>
        <dsp:cNvPr id="0" name=""/>
        <dsp:cNvSpPr/>
      </dsp:nvSpPr>
      <dsp:spPr>
        <a:xfrm>
          <a:off x="0" y="168757"/>
          <a:ext cx="6096000" cy="244548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Thanks to DSI-927!  </a:t>
          </a:r>
        </a:p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It has been a wild ride!</a:t>
          </a:r>
        </a:p>
      </dsp:txBody>
      <dsp:txXfrm>
        <a:off x="119379" y="288136"/>
        <a:ext cx="5857242" cy="2206724"/>
      </dsp:txXfrm>
    </dsp:sp>
    <dsp:sp modelId="{6ACCF98D-7EBE-9F45-862A-23322FBCB77B}">
      <dsp:nvSpPr>
        <dsp:cNvPr id="0" name=""/>
        <dsp:cNvSpPr/>
      </dsp:nvSpPr>
      <dsp:spPr>
        <a:xfrm>
          <a:off x="0" y="2715039"/>
          <a:ext cx="6096000" cy="2445482"/>
        </a:xfrm>
        <a:prstGeom prst="roundRect">
          <a:avLst/>
        </a:prstGeom>
        <a:solidFill>
          <a:schemeClr val="accent2">
            <a:hueOff val="3195217"/>
            <a:satOff val="-39150"/>
            <a:lumOff val="-20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Thanks to my husband and daughter for letting me obsess over this project and listening to my endless hypothesizing! </a:t>
          </a:r>
        </a:p>
      </dsp:txBody>
      <dsp:txXfrm>
        <a:off x="119379" y="2834418"/>
        <a:ext cx="5857242" cy="22067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BE7B1-55D2-2646-B26E-5C75EE346C73}">
      <dsp:nvSpPr>
        <dsp:cNvPr id="0" name=""/>
        <dsp:cNvSpPr/>
      </dsp:nvSpPr>
      <dsp:spPr>
        <a:xfrm>
          <a:off x="837" y="549566"/>
          <a:ext cx="3264916" cy="19589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What role does density play in the distribution of children in Seattle's Urban Centers and Villages?</a:t>
          </a:r>
        </a:p>
      </dsp:txBody>
      <dsp:txXfrm>
        <a:off x="837" y="549566"/>
        <a:ext cx="3264916" cy="1958950"/>
      </dsp:txXfrm>
    </dsp:sp>
    <dsp:sp modelId="{25340980-2662-A848-852B-D0270262CFEF}">
      <dsp:nvSpPr>
        <dsp:cNvPr id="0" name=""/>
        <dsp:cNvSpPr/>
      </dsp:nvSpPr>
      <dsp:spPr>
        <a:xfrm>
          <a:off x="3592245" y="549566"/>
          <a:ext cx="3264916" cy="19589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 role do Urban Centers and Villages play in changing enrollments in Seattle Public Schools?</a:t>
          </a:r>
        </a:p>
      </dsp:txBody>
      <dsp:txXfrm>
        <a:off x="3592245" y="549566"/>
        <a:ext cx="3264916" cy="1958950"/>
      </dsp:txXfrm>
    </dsp:sp>
    <dsp:sp modelId="{DBF7595E-5247-8C4D-86A9-D7107122E72E}">
      <dsp:nvSpPr>
        <dsp:cNvPr id="0" name=""/>
        <dsp:cNvSpPr/>
      </dsp:nvSpPr>
      <dsp:spPr>
        <a:xfrm>
          <a:off x="1796541" y="2835008"/>
          <a:ext cx="3264916" cy="19589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Can we model enrollment using current population data?</a:t>
          </a:r>
        </a:p>
      </dsp:txBody>
      <dsp:txXfrm>
        <a:off x="1796541" y="2835008"/>
        <a:ext cx="3264916" cy="19589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2C21D3-A4E2-4E3E-9F96-B24399E6E019}">
      <dsp:nvSpPr>
        <dsp:cNvPr id="0" name=""/>
        <dsp:cNvSpPr/>
      </dsp:nvSpPr>
      <dsp:spPr>
        <a:xfrm>
          <a:off x="0" y="652"/>
          <a:ext cx="6858000" cy="15263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C38CE6-D3C8-4EC3-BA76-48DB6F1F3E41}">
      <dsp:nvSpPr>
        <dsp:cNvPr id="0" name=""/>
        <dsp:cNvSpPr/>
      </dsp:nvSpPr>
      <dsp:spPr>
        <a:xfrm>
          <a:off x="461720" y="344080"/>
          <a:ext cx="839491" cy="8394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2C6DF7-9202-4B09-96CC-56E2699D6DF4}">
      <dsp:nvSpPr>
        <dsp:cNvPr id="0" name=""/>
        <dsp:cNvSpPr/>
      </dsp:nvSpPr>
      <dsp:spPr>
        <a:xfrm>
          <a:off x="1762933" y="652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Census data aggregated by UCV and by region</a:t>
          </a:r>
        </a:p>
      </dsp:txBody>
      <dsp:txXfrm>
        <a:off x="1762933" y="652"/>
        <a:ext cx="3086100" cy="1526348"/>
      </dsp:txXfrm>
    </dsp:sp>
    <dsp:sp modelId="{D7347B84-0A4D-4BC1-A195-B6081E6C0477}">
      <dsp:nvSpPr>
        <dsp:cNvPr id="0" name=""/>
        <dsp:cNvSpPr/>
      </dsp:nvSpPr>
      <dsp:spPr>
        <a:xfrm>
          <a:off x="4849033" y="652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Source: City of Seattle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Format: CSV files</a:t>
          </a:r>
        </a:p>
      </dsp:txBody>
      <dsp:txXfrm>
        <a:off x="4849033" y="652"/>
        <a:ext cx="2008966" cy="1526348"/>
      </dsp:txXfrm>
    </dsp:sp>
    <dsp:sp modelId="{18B1B65A-8CD6-4BB7-AE41-2DDEC9A276C0}">
      <dsp:nvSpPr>
        <dsp:cNvPr id="0" name=""/>
        <dsp:cNvSpPr/>
      </dsp:nvSpPr>
      <dsp:spPr>
        <a:xfrm>
          <a:off x="0" y="1908588"/>
          <a:ext cx="6858000" cy="15263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8E29D4-74A8-4944-9C35-BDB513D9D5AD}">
      <dsp:nvSpPr>
        <dsp:cNvPr id="0" name=""/>
        <dsp:cNvSpPr/>
      </dsp:nvSpPr>
      <dsp:spPr>
        <a:xfrm>
          <a:off x="461720" y="2252017"/>
          <a:ext cx="839491" cy="8394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68ABB-F9AD-4778-A9BA-FBE34EC18E86}">
      <dsp:nvSpPr>
        <dsp:cNvPr id="0" name=""/>
        <dsp:cNvSpPr/>
      </dsp:nvSpPr>
      <dsp:spPr>
        <a:xfrm>
          <a:off x="1762933" y="1908588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Enrollment data by individual school</a:t>
          </a:r>
        </a:p>
      </dsp:txBody>
      <dsp:txXfrm>
        <a:off x="1762933" y="1908588"/>
        <a:ext cx="3086100" cy="1526348"/>
      </dsp:txXfrm>
    </dsp:sp>
    <dsp:sp modelId="{3B34EE93-410F-44E3-B73B-B7C02804C73B}">
      <dsp:nvSpPr>
        <dsp:cNvPr id="0" name=""/>
        <dsp:cNvSpPr/>
      </dsp:nvSpPr>
      <dsp:spPr>
        <a:xfrm>
          <a:off x="4849033" y="1908588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Source: Seattle Public Schools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Format: pdf reports</a:t>
          </a:r>
        </a:p>
      </dsp:txBody>
      <dsp:txXfrm>
        <a:off x="4849033" y="1908588"/>
        <a:ext cx="2008966" cy="1526348"/>
      </dsp:txXfrm>
    </dsp:sp>
    <dsp:sp modelId="{B98B6F57-5489-4966-A70F-4BABD26D891C}">
      <dsp:nvSpPr>
        <dsp:cNvPr id="0" name=""/>
        <dsp:cNvSpPr/>
      </dsp:nvSpPr>
      <dsp:spPr>
        <a:xfrm>
          <a:off x="0" y="3816524"/>
          <a:ext cx="6858000" cy="15263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E78756-F8F7-4F3B-8C4E-9598FE9D11EF}">
      <dsp:nvSpPr>
        <dsp:cNvPr id="0" name=""/>
        <dsp:cNvSpPr/>
      </dsp:nvSpPr>
      <dsp:spPr>
        <a:xfrm>
          <a:off x="461720" y="4159953"/>
          <a:ext cx="839491" cy="8394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453598-3B8A-4D49-8430-A44FAC119A6B}">
      <dsp:nvSpPr>
        <dsp:cNvPr id="0" name=""/>
        <dsp:cNvSpPr/>
      </dsp:nvSpPr>
      <dsp:spPr>
        <a:xfrm>
          <a:off x="1762933" y="3816524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Geographical correspondence</a:t>
          </a:r>
        </a:p>
      </dsp:txBody>
      <dsp:txXfrm>
        <a:off x="1762933" y="3816524"/>
        <a:ext cx="3086100" cy="1526348"/>
      </dsp:txXfrm>
    </dsp:sp>
    <dsp:sp modelId="{E5CF1B40-EB90-4EAA-8505-208266863AD7}">
      <dsp:nvSpPr>
        <dsp:cNvPr id="0" name=""/>
        <dsp:cNvSpPr/>
      </dsp:nvSpPr>
      <dsp:spPr>
        <a:xfrm>
          <a:off x="4849033" y="3816524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Source: Created by comparing maps from city and schools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Format : Excel file</a:t>
          </a:r>
        </a:p>
      </dsp:txBody>
      <dsp:txXfrm>
        <a:off x="4849033" y="3816524"/>
        <a:ext cx="2008966" cy="15263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B5CC8-B1EF-4294-9F81-D19FC3B66363}">
      <dsp:nvSpPr>
        <dsp:cNvPr id="0" name=""/>
        <dsp:cNvSpPr/>
      </dsp:nvSpPr>
      <dsp:spPr>
        <a:xfrm>
          <a:off x="0" y="652"/>
          <a:ext cx="6858000" cy="15263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E43CB0-A1C1-4C88-91FF-34EAFB23BFBC}">
      <dsp:nvSpPr>
        <dsp:cNvPr id="0" name=""/>
        <dsp:cNvSpPr/>
      </dsp:nvSpPr>
      <dsp:spPr>
        <a:xfrm>
          <a:off x="461720" y="344080"/>
          <a:ext cx="839491" cy="839491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1AB3BF-731E-4D6C-BF69-3DB41B749C9E}">
      <dsp:nvSpPr>
        <dsp:cNvPr id="0" name=""/>
        <dsp:cNvSpPr/>
      </dsp:nvSpPr>
      <dsp:spPr>
        <a:xfrm>
          <a:off x="1762933" y="652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Centrally located UCVs are experiencing the steepest rise in child population</a:t>
          </a:r>
        </a:p>
      </dsp:txBody>
      <dsp:txXfrm>
        <a:off x="1762933" y="652"/>
        <a:ext cx="3086100" cy="1526348"/>
      </dsp:txXfrm>
    </dsp:sp>
    <dsp:sp modelId="{91A0D2B2-B7C2-4BB0-9CE1-CECA91B1B8DF}">
      <dsp:nvSpPr>
        <dsp:cNvPr id="0" name=""/>
        <dsp:cNvSpPr/>
      </dsp:nvSpPr>
      <dsp:spPr>
        <a:xfrm>
          <a:off x="4849033" y="652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Very urban, essentially no single-family housing</a:t>
          </a:r>
        </a:p>
      </dsp:txBody>
      <dsp:txXfrm>
        <a:off x="4849033" y="652"/>
        <a:ext cx="2008966" cy="1526348"/>
      </dsp:txXfrm>
    </dsp:sp>
    <dsp:sp modelId="{D7CE13CA-14DB-4E19-A184-2AEB8DFA81CB}">
      <dsp:nvSpPr>
        <dsp:cNvPr id="0" name=""/>
        <dsp:cNvSpPr/>
      </dsp:nvSpPr>
      <dsp:spPr>
        <a:xfrm>
          <a:off x="0" y="1908588"/>
          <a:ext cx="6858000" cy="15263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C3AFAA-3B49-4F30-8A97-428D11091AF2}">
      <dsp:nvSpPr>
        <dsp:cNvPr id="0" name=""/>
        <dsp:cNvSpPr/>
      </dsp:nvSpPr>
      <dsp:spPr>
        <a:xfrm>
          <a:off x="461720" y="2252017"/>
          <a:ext cx="839491" cy="8394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F8D25-CD43-4C6F-9705-CF47030415F7}">
      <dsp:nvSpPr>
        <dsp:cNvPr id="0" name=""/>
        <dsp:cNvSpPr/>
      </dsp:nvSpPr>
      <dsp:spPr>
        <a:xfrm>
          <a:off x="1762933" y="1908588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Inconsistencies in UCV boundaries leads to interesting density trends</a:t>
          </a:r>
        </a:p>
      </dsp:txBody>
      <dsp:txXfrm>
        <a:off x="1762933" y="1908588"/>
        <a:ext cx="3086100" cy="1526348"/>
      </dsp:txXfrm>
    </dsp:sp>
    <dsp:sp modelId="{AC50E5C3-8F87-4927-B194-1A2DD866A1D5}">
      <dsp:nvSpPr>
        <dsp:cNvPr id="0" name=""/>
        <dsp:cNvSpPr/>
      </dsp:nvSpPr>
      <dsp:spPr>
        <a:xfrm>
          <a:off x="4849033" y="1908588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Uptown (Lower Queen Anne) is low density while Upper Queen Anne has 2</a:t>
          </a:r>
          <a:r>
            <a:rPr lang="en-US" sz="1400" kern="1200" baseline="30000" dirty="0"/>
            <a:t>nd</a:t>
          </a:r>
          <a:r>
            <a:rPr lang="en-US" sz="1400" kern="1200" dirty="0"/>
            <a:t> highest density</a:t>
          </a:r>
        </a:p>
      </dsp:txBody>
      <dsp:txXfrm>
        <a:off x="4849033" y="1908588"/>
        <a:ext cx="2008966" cy="1526348"/>
      </dsp:txXfrm>
    </dsp:sp>
    <dsp:sp modelId="{5903F226-B1BD-4564-A434-E56EB09D5CC8}">
      <dsp:nvSpPr>
        <dsp:cNvPr id="0" name=""/>
        <dsp:cNvSpPr/>
      </dsp:nvSpPr>
      <dsp:spPr>
        <a:xfrm>
          <a:off x="0" y="3816524"/>
          <a:ext cx="6858000" cy="15263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409771-F0FD-4B96-A3B4-65CD10D951ED}">
      <dsp:nvSpPr>
        <dsp:cNvPr id="0" name=""/>
        <dsp:cNvSpPr/>
      </dsp:nvSpPr>
      <dsp:spPr>
        <a:xfrm>
          <a:off x="461720" y="4159953"/>
          <a:ext cx="839491" cy="839491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CFFDF-4FCE-4830-8AF0-F0FEC0F09175}">
      <dsp:nvSpPr>
        <dsp:cNvPr id="0" name=""/>
        <dsp:cNvSpPr/>
      </dsp:nvSpPr>
      <dsp:spPr>
        <a:xfrm>
          <a:off x="1762933" y="3816524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UCVs split to balance school enrollments</a:t>
          </a:r>
        </a:p>
      </dsp:txBody>
      <dsp:txXfrm>
        <a:off x="1762933" y="3816524"/>
        <a:ext cx="3086100" cy="1526348"/>
      </dsp:txXfrm>
    </dsp:sp>
    <dsp:sp modelId="{6C93E3D0-E9AB-41B3-9F81-F45D6E212248}">
      <dsp:nvSpPr>
        <dsp:cNvPr id="0" name=""/>
        <dsp:cNvSpPr/>
      </dsp:nvSpPr>
      <dsp:spPr>
        <a:xfrm>
          <a:off x="4849033" y="3816524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Othello split between 6 elementary schools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Schools do not serve them as a whole</a:t>
          </a:r>
        </a:p>
      </dsp:txBody>
      <dsp:txXfrm>
        <a:off x="4849033" y="3816524"/>
        <a:ext cx="2008966" cy="15263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1078D-FAA4-4467-9B40-CDEED11985C4}">
      <dsp:nvSpPr>
        <dsp:cNvPr id="0" name=""/>
        <dsp:cNvSpPr/>
      </dsp:nvSpPr>
      <dsp:spPr>
        <a:xfrm>
          <a:off x="0" y="652"/>
          <a:ext cx="6858000" cy="152634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1C67E-3C34-466A-9AF1-9BA3ED4586D7}">
      <dsp:nvSpPr>
        <dsp:cNvPr id="0" name=""/>
        <dsp:cNvSpPr/>
      </dsp:nvSpPr>
      <dsp:spPr>
        <a:xfrm>
          <a:off x="461720" y="344080"/>
          <a:ext cx="839491" cy="8394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BD8938-85F3-4537-980F-59691DF9F3D7}">
      <dsp:nvSpPr>
        <dsp:cNvPr id="0" name=""/>
        <dsp:cNvSpPr/>
      </dsp:nvSpPr>
      <dsp:spPr>
        <a:xfrm>
          <a:off x="1762933" y="652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Enrollment Data</a:t>
          </a:r>
        </a:p>
      </dsp:txBody>
      <dsp:txXfrm>
        <a:off x="1762933" y="652"/>
        <a:ext cx="3086100" cy="1526348"/>
      </dsp:txXfrm>
    </dsp:sp>
    <dsp:sp modelId="{06C7E15B-D4F4-4676-ADBA-CE834827CCB7}">
      <dsp:nvSpPr>
        <dsp:cNvPr id="0" name=""/>
        <dsp:cNvSpPr/>
      </dsp:nvSpPr>
      <dsp:spPr>
        <a:xfrm>
          <a:off x="4849033" y="652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By school, grade</a:t>
          </a:r>
        </a:p>
      </dsp:txBody>
      <dsp:txXfrm>
        <a:off x="4849033" y="652"/>
        <a:ext cx="2008966" cy="1526348"/>
      </dsp:txXfrm>
    </dsp:sp>
    <dsp:sp modelId="{99EE6767-B6CA-4DE9-8477-1498158712AB}">
      <dsp:nvSpPr>
        <dsp:cNvPr id="0" name=""/>
        <dsp:cNvSpPr/>
      </dsp:nvSpPr>
      <dsp:spPr>
        <a:xfrm>
          <a:off x="0" y="1908588"/>
          <a:ext cx="6858000" cy="152634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F88642-2AFF-49B4-96F2-7D1C0E87ED01}">
      <dsp:nvSpPr>
        <dsp:cNvPr id="0" name=""/>
        <dsp:cNvSpPr/>
      </dsp:nvSpPr>
      <dsp:spPr>
        <a:xfrm>
          <a:off x="461720" y="2252017"/>
          <a:ext cx="839491" cy="8394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B77DE7-4FC3-4AE5-AEB7-42B62911F7EE}">
      <dsp:nvSpPr>
        <dsp:cNvPr id="0" name=""/>
        <dsp:cNvSpPr/>
      </dsp:nvSpPr>
      <dsp:spPr>
        <a:xfrm>
          <a:off x="1762933" y="1908588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Population Data</a:t>
          </a:r>
        </a:p>
      </dsp:txBody>
      <dsp:txXfrm>
        <a:off x="1762933" y="1908588"/>
        <a:ext cx="3086100" cy="1526348"/>
      </dsp:txXfrm>
    </dsp:sp>
    <dsp:sp modelId="{47FD4ED2-D0B1-4806-9F7C-C67EC7D5B4C0}">
      <dsp:nvSpPr>
        <dsp:cNvPr id="0" name=""/>
        <dsp:cNvSpPr/>
      </dsp:nvSpPr>
      <dsp:spPr>
        <a:xfrm>
          <a:off x="4849033" y="1908588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Local (UCV) and citywide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Time lags</a:t>
          </a:r>
        </a:p>
      </dsp:txBody>
      <dsp:txXfrm>
        <a:off x="4849033" y="1908588"/>
        <a:ext cx="2008966" cy="1526348"/>
      </dsp:txXfrm>
    </dsp:sp>
    <dsp:sp modelId="{12C1D174-CF17-423E-9D3C-A591A29278C5}">
      <dsp:nvSpPr>
        <dsp:cNvPr id="0" name=""/>
        <dsp:cNvSpPr/>
      </dsp:nvSpPr>
      <dsp:spPr>
        <a:xfrm>
          <a:off x="0" y="3816524"/>
          <a:ext cx="6858000" cy="152634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A103A8-8B64-44CF-8A0B-BEEDC2AFFF89}">
      <dsp:nvSpPr>
        <dsp:cNvPr id="0" name=""/>
        <dsp:cNvSpPr/>
      </dsp:nvSpPr>
      <dsp:spPr>
        <a:xfrm>
          <a:off x="461720" y="4159953"/>
          <a:ext cx="839491" cy="839491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BF8D1E-C7CA-4762-B8E1-A4F41FEEB7B8}">
      <dsp:nvSpPr>
        <dsp:cNvPr id="0" name=""/>
        <dsp:cNvSpPr/>
      </dsp:nvSpPr>
      <dsp:spPr>
        <a:xfrm>
          <a:off x="1762933" y="3816524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Annual Timescale</a:t>
          </a:r>
        </a:p>
      </dsp:txBody>
      <dsp:txXfrm>
        <a:off x="1762933" y="3816524"/>
        <a:ext cx="3086100" cy="1526348"/>
      </dsp:txXfrm>
    </dsp:sp>
    <dsp:sp modelId="{D9E38C0C-D27C-4281-800C-D718A6E39C9F}">
      <dsp:nvSpPr>
        <dsp:cNvPr id="0" name=""/>
        <dsp:cNvSpPr/>
      </dsp:nvSpPr>
      <dsp:spPr>
        <a:xfrm>
          <a:off x="4849033" y="3816524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Linear modeling</a:t>
          </a:r>
        </a:p>
      </dsp:txBody>
      <dsp:txXfrm>
        <a:off x="4849033" y="3816524"/>
        <a:ext cx="2008966" cy="15263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001863-DE21-7F4C-939F-7CB69C3843DB}">
      <dsp:nvSpPr>
        <dsp:cNvPr id="0" name=""/>
        <dsp:cNvSpPr/>
      </dsp:nvSpPr>
      <dsp:spPr>
        <a:xfrm>
          <a:off x="833" y="0"/>
          <a:ext cx="3375421" cy="30480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0" rIns="33341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Reworked school boundaries with UCVs split across schools</a:t>
          </a:r>
        </a:p>
      </dsp:txBody>
      <dsp:txXfrm>
        <a:off x="833" y="1219200"/>
        <a:ext cx="3375421" cy="1828800"/>
      </dsp:txXfrm>
    </dsp:sp>
    <dsp:sp modelId="{3AC66BA7-5955-2C46-A3F8-3168C6AC07BA}">
      <dsp:nvSpPr>
        <dsp:cNvPr id="0" name=""/>
        <dsp:cNvSpPr/>
      </dsp:nvSpPr>
      <dsp:spPr>
        <a:xfrm>
          <a:off x="833" y="0"/>
          <a:ext cx="3375421" cy="12192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165100" rIns="333417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01</a:t>
          </a:r>
          <a:endParaRPr lang="en-US" sz="6400" kern="1200" dirty="0"/>
        </a:p>
      </dsp:txBody>
      <dsp:txXfrm>
        <a:off x="833" y="0"/>
        <a:ext cx="3375421" cy="1219200"/>
      </dsp:txXfrm>
    </dsp:sp>
    <dsp:sp modelId="{21AE932A-8A7D-164C-AF44-AC1558873F3C}">
      <dsp:nvSpPr>
        <dsp:cNvPr id="0" name=""/>
        <dsp:cNvSpPr/>
      </dsp:nvSpPr>
      <dsp:spPr>
        <a:xfrm>
          <a:off x="3646289" y="0"/>
          <a:ext cx="3375421" cy="3048001"/>
        </a:xfrm>
        <a:prstGeom prst="rect">
          <a:avLst/>
        </a:prstGeom>
        <a:solidFill>
          <a:schemeClr val="accent3">
            <a:hueOff val="-6910172"/>
            <a:satOff val="11737"/>
            <a:lumOff val="-1471"/>
            <a:alphaOff val="0"/>
          </a:schemeClr>
        </a:solidFill>
        <a:ln w="12700" cap="flat" cmpd="sng" algn="ctr">
          <a:solidFill>
            <a:schemeClr val="accent3">
              <a:hueOff val="-6910172"/>
              <a:satOff val="11737"/>
              <a:lumOff val="-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0" rIns="33341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Different reporting frequencies </a:t>
          </a:r>
        </a:p>
      </dsp:txBody>
      <dsp:txXfrm>
        <a:off x="3646289" y="1219200"/>
        <a:ext cx="3375421" cy="1828800"/>
      </dsp:txXfrm>
    </dsp:sp>
    <dsp:sp modelId="{AAC15F36-4B2D-0743-A195-7AD7695D1D38}">
      <dsp:nvSpPr>
        <dsp:cNvPr id="0" name=""/>
        <dsp:cNvSpPr/>
      </dsp:nvSpPr>
      <dsp:spPr>
        <a:xfrm>
          <a:off x="3646289" y="0"/>
          <a:ext cx="3375421" cy="12192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165100" rIns="333417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02</a:t>
          </a:r>
        </a:p>
      </dsp:txBody>
      <dsp:txXfrm>
        <a:off x="3646289" y="0"/>
        <a:ext cx="3375421" cy="1219200"/>
      </dsp:txXfrm>
    </dsp:sp>
    <dsp:sp modelId="{EA381C09-FE0B-B64A-A334-989A0EA4DC08}">
      <dsp:nvSpPr>
        <dsp:cNvPr id="0" name=""/>
        <dsp:cNvSpPr/>
      </dsp:nvSpPr>
      <dsp:spPr>
        <a:xfrm>
          <a:off x="7291744" y="0"/>
          <a:ext cx="3375421" cy="3048001"/>
        </a:xfrm>
        <a:prstGeom prst="rect">
          <a:avLst/>
        </a:prstGeom>
        <a:solidFill>
          <a:schemeClr val="accent3">
            <a:hueOff val="-13820343"/>
            <a:satOff val="23474"/>
            <a:lumOff val="-2941"/>
            <a:alphaOff val="0"/>
          </a:schemeClr>
        </a:solidFill>
        <a:ln w="12700" cap="flat" cmpd="sng" algn="ctr">
          <a:solidFill>
            <a:schemeClr val="accent3">
              <a:hueOff val="-13820343"/>
              <a:satOff val="23474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0" rIns="33341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Aggregated by age: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Over/Under 18 only</a:t>
          </a:r>
        </a:p>
      </dsp:txBody>
      <dsp:txXfrm>
        <a:off x="7291744" y="1219200"/>
        <a:ext cx="3375421" cy="1828800"/>
      </dsp:txXfrm>
    </dsp:sp>
    <dsp:sp modelId="{4E86CE8B-2606-1A46-975C-341E8365DCC9}">
      <dsp:nvSpPr>
        <dsp:cNvPr id="0" name=""/>
        <dsp:cNvSpPr/>
      </dsp:nvSpPr>
      <dsp:spPr>
        <a:xfrm>
          <a:off x="7291744" y="0"/>
          <a:ext cx="3375421" cy="12192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165100" rIns="333417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03</a:t>
          </a:r>
        </a:p>
      </dsp:txBody>
      <dsp:txXfrm>
        <a:off x="7291744" y="0"/>
        <a:ext cx="3375421" cy="12192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001863-DE21-7F4C-939F-7CB69C3843DB}">
      <dsp:nvSpPr>
        <dsp:cNvPr id="0" name=""/>
        <dsp:cNvSpPr/>
      </dsp:nvSpPr>
      <dsp:spPr>
        <a:xfrm>
          <a:off x="833" y="0"/>
          <a:ext cx="3375421" cy="30480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0" rIns="33341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Reworked school boundaries with UCVs split across schools</a:t>
          </a:r>
        </a:p>
      </dsp:txBody>
      <dsp:txXfrm>
        <a:off x="833" y="1219200"/>
        <a:ext cx="3375421" cy="1828800"/>
      </dsp:txXfrm>
    </dsp:sp>
    <dsp:sp modelId="{3AC66BA7-5955-2C46-A3F8-3168C6AC07BA}">
      <dsp:nvSpPr>
        <dsp:cNvPr id="0" name=""/>
        <dsp:cNvSpPr/>
      </dsp:nvSpPr>
      <dsp:spPr>
        <a:xfrm>
          <a:off x="833" y="0"/>
          <a:ext cx="3375421" cy="12192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165100" rIns="333417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01</a:t>
          </a:r>
          <a:endParaRPr lang="en-US" sz="6400" kern="1200" dirty="0"/>
        </a:p>
      </dsp:txBody>
      <dsp:txXfrm>
        <a:off x="833" y="0"/>
        <a:ext cx="3375421" cy="1219200"/>
      </dsp:txXfrm>
    </dsp:sp>
    <dsp:sp modelId="{21AE932A-8A7D-164C-AF44-AC1558873F3C}">
      <dsp:nvSpPr>
        <dsp:cNvPr id="0" name=""/>
        <dsp:cNvSpPr/>
      </dsp:nvSpPr>
      <dsp:spPr>
        <a:xfrm>
          <a:off x="3646289" y="0"/>
          <a:ext cx="3375421" cy="3048001"/>
        </a:xfrm>
        <a:prstGeom prst="rect">
          <a:avLst/>
        </a:prstGeom>
        <a:solidFill>
          <a:schemeClr val="accent3">
            <a:hueOff val="-6910172"/>
            <a:satOff val="11737"/>
            <a:lumOff val="-1471"/>
            <a:alphaOff val="0"/>
          </a:schemeClr>
        </a:solidFill>
        <a:ln w="12700" cap="flat" cmpd="sng" algn="ctr">
          <a:solidFill>
            <a:schemeClr val="accent3">
              <a:hueOff val="-6910172"/>
              <a:satOff val="11737"/>
              <a:lumOff val="-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0" rIns="33341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Different reporting frequencies</a:t>
          </a:r>
        </a:p>
      </dsp:txBody>
      <dsp:txXfrm>
        <a:off x="3646289" y="1219200"/>
        <a:ext cx="3375421" cy="1828800"/>
      </dsp:txXfrm>
    </dsp:sp>
    <dsp:sp modelId="{AAC15F36-4B2D-0743-A195-7AD7695D1D38}">
      <dsp:nvSpPr>
        <dsp:cNvPr id="0" name=""/>
        <dsp:cNvSpPr/>
      </dsp:nvSpPr>
      <dsp:spPr>
        <a:xfrm>
          <a:off x="3646289" y="0"/>
          <a:ext cx="3375421" cy="12192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165100" rIns="333417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02</a:t>
          </a:r>
        </a:p>
      </dsp:txBody>
      <dsp:txXfrm>
        <a:off x="3646289" y="0"/>
        <a:ext cx="3375421" cy="1219200"/>
      </dsp:txXfrm>
    </dsp:sp>
    <dsp:sp modelId="{EA381C09-FE0B-B64A-A334-989A0EA4DC08}">
      <dsp:nvSpPr>
        <dsp:cNvPr id="0" name=""/>
        <dsp:cNvSpPr/>
      </dsp:nvSpPr>
      <dsp:spPr>
        <a:xfrm>
          <a:off x="7291744" y="0"/>
          <a:ext cx="3375421" cy="3048001"/>
        </a:xfrm>
        <a:prstGeom prst="rect">
          <a:avLst/>
        </a:prstGeom>
        <a:solidFill>
          <a:schemeClr val="accent3">
            <a:hueOff val="-13820343"/>
            <a:satOff val="23474"/>
            <a:lumOff val="-2941"/>
            <a:alphaOff val="0"/>
          </a:schemeClr>
        </a:solidFill>
        <a:ln w="12700" cap="flat" cmpd="sng" algn="ctr">
          <a:solidFill>
            <a:schemeClr val="accent3">
              <a:hueOff val="-13820343"/>
              <a:satOff val="23474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0" rIns="33341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Aggregated by age: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Over/Under 18 only</a:t>
          </a:r>
        </a:p>
      </dsp:txBody>
      <dsp:txXfrm>
        <a:off x="7291744" y="1219200"/>
        <a:ext cx="3375421" cy="1828800"/>
      </dsp:txXfrm>
    </dsp:sp>
    <dsp:sp modelId="{4E86CE8B-2606-1A46-975C-341E8365DCC9}">
      <dsp:nvSpPr>
        <dsp:cNvPr id="0" name=""/>
        <dsp:cNvSpPr/>
      </dsp:nvSpPr>
      <dsp:spPr>
        <a:xfrm>
          <a:off x="7291744" y="0"/>
          <a:ext cx="3375421" cy="12192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165100" rIns="333417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03</a:t>
          </a:r>
        </a:p>
      </dsp:txBody>
      <dsp:txXfrm>
        <a:off x="7291744" y="0"/>
        <a:ext cx="3375421" cy="12192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90945-29C5-5A4A-89CA-4F4A08325F50}">
      <dsp:nvSpPr>
        <dsp:cNvPr id="0" name=""/>
        <dsp:cNvSpPr/>
      </dsp:nvSpPr>
      <dsp:spPr>
        <a:xfrm rot="5400000">
          <a:off x="3458302" y="-1077044"/>
          <a:ext cx="1373955" cy="390144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Total and grade level enrollment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Population data</a:t>
          </a:r>
        </a:p>
      </dsp:txBody>
      <dsp:txXfrm rot="-5400000">
        <a:off x="2194560" y="253769"/>
        <a:ext cx="3834369" cy="1239813"/>
      </dsp:txXfrm>
    </dsp:sp>
    <dsp:sp modelId="{12E7AC78-DE71-8B49-879C-171786F67DBA}">
      <dsp:nvSpPr>
        <dsp:cNvPr id="0" name=""/>
        <dsp:cNvSpPr/>
      </dsp:nvSpPr>
      <dsp:spPr>
        <a:xfrm>
          <a:off x="0" y="2602"/>
          <a:ext cx="2194560" cy="171744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Simple Linear Regression</a:t>
          </a:r>
        </a:p>
      </dsp:txBody>
      <dsp:txXfrm>
        <a:off x="83839" y="86441"/>
        <a:ext cx="2026882" cy="1549765"/>
      </dsp:txXfrm>
    </dsp:sp>
    <dsp:sp modelId="{4F79478A-941B-514D-9432-78ADFB45A2E1}">
      <dsp:nvSpPr>
        <dsp:cNvPr id="0" name=""/>
        <dsp:cNvSpPr/>
      </dsp:nvSpPr>
      <dsp:spPr>
        <a:xfrm rot="5400000">
          <a:off x="3458302" y="713919"/>
          <a:ext cx="1373955" cy="390144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Total and grade level enrollment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Population data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Time lagged population data</a:t>
          </a:r>
        </a:p>
      </dsp:txBody>
      <dsp:txXfrm rot="-5400000">
        <a:off x="2194560" y="2044733"/>
        <a:ext cx="3834369" cy="1239813"/>
      </dsp:txXfrm>
    </dsp:sp>
    <dsp:sp modelId="{23313095-4F82-4946-94B3-72C7C77F1B79}">
      <dsp:nvSpPr>
        <dsp:cNvPr id="0" name=""/>
        <dsp:cNvSpPr/>
      </dsp:nvSpPr>
      <dsp:spPr>
        <a:xfrm>
          <a:off x="0" y="1805918"/>
          <a:ext cx="2194560" cy="171744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Multiple Linear Regression</a:t>
          </a:r>
        </a:p>
      </dsp:txBody>
      <dsp:txXfrm>
        <a:off x="83839" y="1889757"/>
        <a:ext cx="2026882" cy="1549765"/>
      </dsp:txXfrm>
    </dsp:sp>
    <dsp:sp modelId="{74029808-77BF-BB45-96E1-E32750FFA67B}">
      <dsp:nvSpPr>
        <dsp:cNvPr id="0" name=""/>
        <dsp:cNvSpPr/>
      </dsp:nvSpPr>
      <dsp:spPr>
        <a:xfrm rot="5400000">
          <a:off x="3458302" y="2517235"/>
          <a:ext cx="1373955" cy="390144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Enrollment average</a:t>
          </a:r>
        </a:p>
      </dsp:txBody>
      <dsp:txXfrm rot="-5400000">
        <a:off x="2194560" y="3848049"/>
        <a:ext cx="3834369" cy="1239813"/>
      </dsp:txXfrm>
    </dsp:sp>
    <dsp:sp modelId="{A518B860-2CB9-C44D-A477-471046DEBB26}">
      <dsp:nvSpPr>
        <dsp:cNvPr id="0" name=""/>
        <dsp:cNvSpPr/>
      </dsp:nvSpPr>
      <dsp:spPr>
        <a:xfrm>
          <a:off x="0" y="3609234"/>
          <a:ext cx="2194560" cy="171744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Null Model</a:t>
          </a:r>
        </a:p>
      </dsp:txBody>
      <dsp:txXfrm>
        <a:off x="83839" y="3693073"/>
        <a:ext cx="2026882" cy="154976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6B530C-0A6B-480B-AF14-BD3735741A75}">
      <dsp:nvSpPr>
        <dsp:cNvPr id="0" name=""/>
        <dsp:cNvSpPr/>
      </dsp:nvSpPr>
      <dsp:spPr>
        <a:xfrm>
          <a:off x="0" y="652"/>
          <a:ext cx="6858000" cy="15263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6790AF-7C44-4239-86BF-9A4138814D10}">
      <dsp:nvSpPr>
        <dsp:cNvPr id="0" name=""/>
        <dsp:cNvSpPr/>
      </dsp:nvSpPr>
      <dsp:spPr>
        <a:xfrm>
          <a:off x="461720" y="344080"/>
          <a:ext cx="839491" cy="839491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2CFE93-A5B6-4B1D-BC2A-F79470D948C5}">
      <dsp:nvSpPr>
        <dsp:cNvPr id="0" name=""/>
        <dsp:cNvSpPr/>
      </dsp:nvSpPr>
      <dsp:spPr>
        <a:xfrm>
          <a:off x="1762933" y="652"/>
          <a:ext cx="50950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Metric: R2 score</a:t>
          </a:r>
        </a:p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What fraction of variation is explained? </a:t>
          </a:r>
        </a:p>
      </dsp:txBody>
      <dsp:txXfrm>
        <a:off x="1762933" y="652"/>
        <a:ext cx="5095066" cy="1526348"/>
      </dsp:txXfrm>
    </dsp:sp>
    <dsp:sp modelId="{6676ED67-CC05-4937-B099-56D776E2C747}">
      <dsp:nvSpPr>
        <dsp:cNvPr id="0" name=""/>
        <dsp:cNvSpPr/>
      </dsp:nvSpPr>
      <dsp:spPr>
        <a:xfrm>
          <a:off x="0" y="1908588"/>
          <a:ext cx="6858000" cy="15263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DF98CC-30D6-4D0F-BD10-0B3F19B21D7D}">
      <dsp:nvSpPr>
        <dsp:cNvPr id="0" name=""/>
        <dsp:cNvSpPr/>
      </dsp:nvSpPr>
      <dsp:spPr>
        <a:xfrm>
          <a:off x="461720" y="2252017"/>
          <a:ext cx="839491" cy="839491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E846D-F977-495B-8E81-D23DA2BDF30F}">
      <dsp:nvSpPr>
        <dsp:cNvPr id="0" name=""/>
        <dsp:cNvSpPr/>
      </dsp:nvSpPr>
      <dsp:spPr>
        <a:xfrm>
          <a:off x="1762933" y="1908588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Best total enrollment model: </a:t>
          </a:r>
        </a:p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total enrollment </a:t>
          </a:r>
        </a:p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population and 5-year lag</a:t>
          </a:r>
        </a:p>
      </dsp:txBody>
      <dsp:txXfrm>
        <a:off x="1762933" y="1908588"/>
        <a:ext cx="3086100" cy="1526348"/>
      </dsp:txXfrm>
    </dsp:sp>
    <dsp:sp modelId="{9CD41D64-7B50-4AA9-9C91-C470314247F8}">
      <dsp:nvSpPr>
        <dsp:cNvPr id="0" name=""/>
        <dsp:cNvSpPr/>
      </dsp:nvSpPr>
      <dsp:spPr>
        <a:xfrm>
          <a:off x="4849033" y="1908588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score: 91.3%</a:t>
          </a:r>
        </a:p>
      </dsp:txBody>
      <dsp:txXfrm>
        <a:off x="4849033" y="1908588"/>
        <a:ext cx="2008966" cy="1526348"/>
      </dsp:txXfrm>
    </dsp:sp>
    <dsp:sp modelId="{D789AC16-D0E5-4EE9-B5A9-BE78E7A8767D}">
      <dsp:nvSpPr>
        <dsp:cNvPr id="0" name=""/>
        <dsp:cNvSpPr/>
      </dsp:nvSpPr>
      <dsp:spPr>
        <a:xfrm>
          <a:off x="0" y="3816524"/>
          <a:ext cx="6858000" cy="15263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B5AA3E-8CAB-4BBA-A082-435AB0FB6391}">
      <dsp:nvSpPr>
        <dsp:cNvPr id="0" name=""/>
        <dsp:cNvSpPr/>
      </dsp:nvSpPr>
      <dsp:spPr>
        <a:xfrm>
          <a:off x="461720" y="4159953"/>
          <a:ext cx="839491" cy="8394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47B2D-D777-4454-8763-E42864449496}">
      <dsp:nvSpPr>
        <dsp:cNvPr id="0" name=""/>
        <dsp:cNvSpPr/>
      </dsp:nvSpPr>
      <dsp:spPr>
        <a:xfrm>
          <a:off x="1762933" y="3816524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Best grade level model:</a:t>
          </a:r>
        </a:p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middle school enrollment</a:t>
          </a:r>
        </a:p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population and 10-year lag</a:t>
          </a:r>
        </a:p>
      </dsp:txBody>
      <dsp:txXfrm>
        <a:off x="1762933" y="3816524"/>
        <a:ext cx="3086100" cy="1526348"/>
      </dsp:txXfrm>
    </dsp:sp>
    <dsp:sp modelId="{F6CE7F53-8733-C548-A1E8-2CFCBB4C19F1}">
      <dsp:nvSpPr>
        <dsp:cNvPr id="0" name=""/>
        <dsp:cNvSpPr/>
      </dsp:nvSpPr>
      <dsp:spPr>
        <a:xfrm>
          <a:off x="4849033" y="3816524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score:  98.5%</a:t>
          </a:r>
        </a:p>
      </dsp:txBody>
      <dsp:txXfrm>
        <a:off x="4849033" y="3816524"/>
        <a:ext cx="2008966" cy="1526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E3A66-B4C7-CA4A-9075-1075515037E0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9FE99-E61F-F74B-A6C9-F9B19E817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5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9FE99-E61F-F74B-A6C9-F9B19E8177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50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9FE99-E61F-F74B-A6C9-F9B19E8177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64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9FE99-E61F-F74B-A6C9-F9B19E8177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31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18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3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2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1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2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0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8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3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4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12/22/21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977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9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50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E247B8-FB87-8040-B8B7-66BF48CFF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8524" y="1464074"/>
            <a:ext cx="4572000" cy="2946001"/>
          </a:xfrm>
        </p:spPr>
        <p:txBody>
          <a:bodyPr anchor="ctr">
            <a:normAutofit/>
          </a:bodyPr>
          <a:lstStyle/>
          <a:p>
            <a:pPr algn="l"/>
            <a:r>
              <a:rPr lang="en-US" sz="3800" dirty="0"/>
              <a:t>Seattle kids: </a:t>
            </a:r>
            <a:br>
              <a:rPr lang="en-US" sz="3800" dirty="0"/>
            </a:br>
            <a:r>
              <a:rPr lang="en-US" sz="3800" dirty="0"/>
              <a:t>changing demographics and the implications for public schools</a:t>
            </a:r>
          </a:p>
        </p:txBody>
      </p:sp>
      <p:pic>
        <p:nvPicPr>
          <p:cNvPr id="4" name="Picture 3" descr="Toy plastic numbers">
            <a:extLst>
              <a:ext uri="{FF2B5EF4-FFF2-40B4-BE49-F238E27FC236}">
                <a16:creationId xmlns:a16="http://schemas.microsoft.com/office/drawing/2014/main" id="{2440C78D-BF0F-4B76-99AD-B9F42EA557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55" r="10113" b="-2"/>
          <a:stretch/>
        </p:blipFill>
        <p:spPr>
          <a:xfrm>
            <a:off x="762476" y="762000"/>
            <a:ext cx="6095524" cy="4707593"/>
          </a:xfrm>
          <a:custGeom>
            <a:avLst/>
            <a:gdLst/>
            <a:ahLst/>
            <a:cxnLst/>
            <a:rect l="l" t="t" r="r" b="b"/>
            <a:pathLst>
              <a:path w="6095524" h="4707593">
                <a:moveTo>
                  <a:pt x="0" y="0"/>
                </a:moveTo>
                <a:lnTo>
                  <a:pt x="6095524" y="0"/>
                </a:lnTo>
                <a:lnTo>
                  <a:pt x="6095524" y="3296937"/>
                </a:lnTo>
                <a:lnTo>
                  <a:pt x="6095524" y="3518571"/>
                </a:lnTo>
                <a:lnTo>
                  <a:pt x="6061052" y="3534000"/>
                </a:lnTo>
                <a:cubicBezTo>
                  <a:pt x="6054332" y="3536785"/>
                  <a:pt x="6046938" y="3538321"/>
                  <a:pt x="6040890" y="3542065"/>
                </a:cubicBezTo>
                <a:cubicBezTo>
                  <a:pt x="6013044" y="3559156"/>
                  <a:pt x="5986064" y="3577591"/>
                  <a:pt x="5957836" y="3594010"/>
                </a:cubicBezTo>
                <a:cubicBezTo>
                  <a:pt x="5928744" y="3611004"/>
                  <a:pt x="5902724" y="3631071"/>
                  <a:pt x="5882656" y="3658244"/>
                </a:cubicBezTo>
                <a:cubicBezTo>
                  <a:pt x="5864029" y="3683496"/>
                  <a:pt x="5845978" y="3709131"/>
                  <a:pt x="5827448" y="3734479"/>
                </a:cubicBezTo>
                <a:cubicBezTo>
                  <a:pt x="5822743" y="3740912"/>
                  <a:pt x="5818422" y="3748498"/>
                  <a:pt x="5811989" y="3752627"/>
                </a:cubicBezTo>
                <a:cubicBezTo>
                  <a:pt x="5798643" y="3761268"/>
                  <a:pt x="5784048" y="3768277"/>
                  <a:pt x="5769742" y="3775382"/>
                </a:cubicBezTo>
                <a:cubicBezTo>
                  <a:pt x="5757452" y="3781431"/>
                  <a:pt x="5744394" y="3785943"/>
                  <a:pt x="5732393" y="3792472"/>
                </a:cubicBezTo>
                <a:cubicBezTo>
                  <a:pt x="5722792" y="3797658"/>
                  <a:pt x="5714246" y="3804859"/>
                  <a:pt x="5705316" y="3811388"/>
                </a:cubicBezTo>
                <a:cubicBezTo>
                  <a:pt x="5697539" y="3817052"/>
                  <a:pt x="5688994" y="3821949"/>
                  <a:pt x="5682465" y="3828767"/>
                </a:cubicBezTo>
                <a:cubicBezTo>
                  <a:pt x="5666526" y="3845281"/>
                  <a:pt x="5650491" y="3861508"/>
                  <a:pt x="5630712" y="3873702"/>
                </a:cubicBezTo>
                <a:cubicBezTo>
                  <a:pt x="5611221" y="3885799"/>
                  <a:pt x="5592786" y="3899338"/>
                  <a:pt x="5573392" y="3911628"/>
                </a:cubicBezTo>
                <a:cubicBezTo>
                  <a:pt x="5554380" y="3923630"/>
                  <a:pt x="5537194" y="3936783"/>
                  <a:pt x="5527304" y="3958099"/>
                </a:cubicBezTo>
                <a:cubicBezTo>
                  <a:pt x="5522888" y="3967508"/>
                  <a:pt x="5516646" y="3977782"/>
                  <a:pt x="5508293" y="3983255"/>
                </a:cubicBezTo>
                <a:cubicBezTo>
                  <a:pt x="5496387" y="3991032"/>
                  <a:pt x="5481313" y="3993817"/>
                  <a:pt x="5468350" y="4000442"/>
                </a:cubicBezTo>
                <a:cubicBezTo>
                  <a:pt x="5453084" y="4008219"/>
                  <a:pt x="5435418" y="4014940"/>
                  <a:pt x="5425048" y="4027326"/>
                </a:cubicBezTo>
                <a:cubicBezTo>
                  <a:pt x="5415830" y="4038368"/>
                  <a:pt x="5406517" y="4047009"/>
                  <a:pt x="5394322" y="4054018"/>
                </a:cubicBezTo>
                <a:cubicBezTo>
                  <a:pt x="5385778" y="4058915"/>
                  <a:pt x="5379441" y="4067844"/>
                  <a:pt x="5370608" y="4071877"/>
                </a:cubicBezTo>
                <a:cubicBezTo>
                  <a:pt x="5358990" y="4077254"/>
                  <a:pt x="5347276" y="4081479"/>
                  <a:pt x="5337098" y="4089832"/>
                </a:cubicBezTo>
                <a:cubicBezTo>
                  <a:pt x="5326536" y="4098473"/>
                  <a:pt x="5314535" y="4105290"/>
                  <a:pt x="5303493" y="4113356"/>
                </a:cubicBezTo>
                <a:cubicBezTo>
                  <a:pt x="5297636" y="4117676"/>
                  <a:pt x="5292835" y="4123341"/>
                  <a:pt x="5287171" y="4127854"/>
                </a:cubicBezTo>
                <a:cubicBezTo>
                  <a:pt x="5276801" y="4136111"/>
                  <a:pt x="5266239" y="4144176"/>
                  <a:pt x="5255581" y="4151953"/>
                </a:cubicBezTo>
                <a:cubicBezTo>
                  <a:pt x="5244924" y="4159731"/>
                  <a:pt x="5234746" y="4168756"/>
                  <a:pt x="5223032" y="4174421"/>
                </a:cubicBezTo>
                <a:cubicBezTo>
                  <a:pt x="5203062" y="4184023"/>
                  <a:pt x="5181266" y="4189784"/>
                  <a:pt x="5161870" y="4200153"/>
                </a:cubicBezTo>
                <a:cubicBezTo>
                  <a:pt x="5142188" y="4210714"/>
                  <a:pt x="5123656" y="4223965"/>
                  <a:pt x="5106182" y="4237983"/>
                </a:cubicBezTo>
                <a:cubicBezTo>
                  <a:pt x="5092356" y="4249025"/>
                  <a:pt x="5079394" y="4259971"/>
                  <a:pt x="5062014" y="4265635"/>
                </a:cubicBezTo>
                <a:cubicBezTo>
                  <a:pt x="5052317" y="4268804"/>
                  <a:pt x="5042140" y="4275717"/>
                  <a:pt x="5036282" y="4283783"/>
                </a:cubicBezTo>
                <a:cubicBezTo>
                  <a:pt x="5023608" y="4301353"/>
                  <a:pt x="5007382" y="4313739"/>
                  <a:pt x="4989043" y="4324301"/>
                </a:cubicBezTo>
                <a:cubicBezTo>
                  <a:pt x="4964559" y="4338511"/>
                  <a:pt x="4940363" y="4353009"/>
                  <a:pt x="4915783" y="4366931"/>
                </a:cubicBezTo>
                <a:cubicBezTo>
                  <a:pt x="4901286" y="4375189"/>
                  <a:pt x="4886884" y="4383926"/>
                  <a:pt x="4871520" y="4389975"/>
                </a:cubicBezTo>
                <a:cubicBezTo>
                  <a:pt x="4840124" y="4402457"/>
                  <a:pt x="4807959" y="4413114"/>
                  <a:pt x="4776274" y="4424733"/>
                </a:cubicBezTo>
                <a:cubicBezTo>
                  <a:pt x="4765904" y="4428477"/>
                  <a:pt x="4756110" y="4433854"/>
                  <a:pt x="4745548" y="4437119"/>
                </a:cubicBezTo>
                <a:cubicBezTo>
                  <a:pt x="4734122" y="4440671"/>
                  <a:pt x="4721834" y="4441727"/>
                  <a:pt x="4710408" y="4445280"/>
                </a:cubicBezTo>
                <a:cubicBezTo>
                  <a:pt x="4691396" y="4451136"/>
                  <a:pt x="4672961" y="4458626"/>
                  <a:pt x="4653950" y="4464579"/>
                </a:cubicBezTo>
                <a:cubicBezTo>
                  <a:pt x="4617272" y="4476005"/>
                  <a:pt x="4580498" y="4486951"/>
                  <a:pt x="4543725" y="4497800"/>
                </a:cubicBezTo>
                <a:cubicBezTo>
                  <a:pt x="4535852" y="4500105"/>
                  <a:pt x="4527306" y="4500393"/>
                  <a:pt x="4519530" y="4502889"/>
                </a:cubicBezTo>
                <a:cubicBezTo>
                  <a:pt x="4498886" y="4509610"/>
                  <a:pt x="4478338" y="4516907"/>
                  <a:pt x="4457887" y="4524300"/>
                </a:cubicBezTo>
                <a:cubicBezTo>
                  <a:pt x="4445502" y="4528813"/>
                  <a:pt x="4433403" y="4534382"/>
                  <a:pt x="4420922" y="4538702"/>
                </a:cubicBezTo>
                <a:cubicBezTo>
                  <a:pt x="4410936" y="4542159"/>
                  <a:pt x="4400662" y="4544847"/>
                  <a:pt x="4390292" y="4546960"/>
                </a:cubicBezTo>
                <a:cubicBezTo>
                  <a:pt x="4381363" y="4548785"/>
                  <a:pt x="4372050" y="4548592"/>
                  <a:pt x="4363216" y="4550801"/>
                </a:cubicBezTo>
                <a:cubicBezTo>
                  <a:pt x="4339308" y="4556753"/>
                  <a:pt x="4315689" y="4563475"/>
                  <a:pt x="4291973" y="4569811"/>
                </a:cubicBezTo>
                <a:cubicBezTo>
                  <a:pt x="4282468" y="4572308"/>
                  <a:pt x="4272770" y="4574133"/>
                  <a:pt x="4263552" y="4577301"/>
                </a:cubicBezTo>
                <a:cubicBezTo>
                  <a:pt x="4238876" y="4585654"/>
                  <a:pt x="4214585" y="4595159"/>
                  <a:pt x="4189813" y="4603033"/>
                </a:cubicBezTo>
                <a:cubicBezTo>
                  <a:pt x="4169266" y="4609562"/>
                  <a:pt x="4148142" y="4614266"/>
                  <a:pt x="4127306" y="4620027"/>
                </a:cubicBezTo>
                <a:cubicBezTo>
                  <a:pt x="4118473" y="4622524"/>
                  <a:pt x="4110024" y="4626077"/>
                  <a:pt x="4101192" y="4628188"/>
                </a:cubicBezTo>
                <a:cubicBezTo>
                  <a:pt x="4081412" y="4632990"/>
                  <a:pt x="4061345" y="4637022"/>
                  <a:pt x="4041470" y="4641823"/>
                </a:cubicBezTo>
                <a:cubicBezTo>
                  <a:pt x="4030139" y="4644607"/>
                  <a:pt x="4019194" y="4649600"/>
                  <a:pt x="4007672" y="4651425"/>
                </a:cubicBezTo>
                <a:cubicBezTo>
                  <a:pt x="3980308" y="4655745"/>
                  <a:pt x="3952752" y="4658817"/>
                  <a:pt x="3925195" y="4662274"/>
                </a:cubicBezTo>
                <a:cubicBezTo>
                  <a:pt x="3896776" y="4665826"/>
                  <a:pt x="3868451" y="4669571"/>
                  <a:pt x="3840029" y="4672739"/>
                </a:cubicBezTo>
                <a:cubicBezTo>
                  <a:pt x="3824475" y="4674372"/>
                  <a:pt x="3808824" y="4674660"/>
                  <a:pt x="3793270" y="4676196"/>
                </a:cubicBezTo>
                <a:cubicBezTo>
                  <a:pt x="3779636" y="4677541"/>
                  <a:pt x="3766098" y="4680037"/>
                  <a:pt x="3752464" y="4681670"/>
                </a:cubicBezTo>
                <a:cubicBezTo>
                  <a:pt x="3740654" y="4683013"/>
                  <a:pt x="3728748" y="4683781"/>
                  <a:pt x="3716938" y="4685126"/>
                </a:cubicBezTo>
                <a:cubicBezTo>
                  <a:pt x="3698024" y="4687334"/>
                  <a:pt x="3679204" y="4689831"/>
                  <a:pt x="3660386" y="4692135"/>
                </a:cubicBezTo>
                <a:cubicBezTo>
                  <a:pt x="3652513" y="4692999"/>
                  <a:pt x="3644255" y="4695399"/>
                  <a:pt x="3636862" y="4693960"/>
                </a:cubicBezTo>
                <a:cubicBezTo>
                  <a:pt x="3618235" y="4690310"/>
                  <a:pt x="3599896" y="4691367"/>
                  <a:pt x="3581365" y="4693863"/>
                </a:cubicBezTo>
                <a:cubicBezTo>
                  <a:pt x="3575028" y="4694728"/>
                  <a:pt x="3568211" y="4694535"/>
                  <a:pt x="3562066" y="4692903"/>
                </a:cubicBezTo>
                <a:cubicBezTo>
                  <a:pt x="3549488" y="4689638"/>
                  <a:pt x="3537294" y="4685029"/>
                  <a:pt x="3524908" y="4680997"/>
                </a:cubicBezTo>
                <a:cubicBezTo>
                  <a:pt x="3523563" y="4680517"/>
                  <a:pt x="3521931" y="4680421"/>
                  <a:pt x="3520492" y="4680133"/>
                </a:cubicBezTo>
                <a:cubicBezTo>
                  <a:pt x="3512330" y="4678500"/>
                  <a:pt x="3504266" y="4676868"/>
                  <a:pt x="3496103" y="4675428"/>
                </a:cubicBezTo>
                <a:cubicBezTo>
                  <a:pt x="3491687" y="4674660"/>
                  <a:pt x="3487174" y="4674564"/>
                  <a:pt x="3482757" y="4673892"/>
                </a:cubicBezTo>
                <a:cubicBezTo>
                  <a:pt x="3465667" y="4671203"/>
                  <a:pt x="3446848" y="4675716"/>
                  <a:pt x="3432061" y="4664099"/>
                </a:cubicBezTo>
                <a:cubicBezTo>
                  <a:pt x="3422460" y="4656609"/>
                  <a:pt x="3413146" y="4658338"/>
                  <a:pt x="3402873" y="4659490"/>
                </a:cubicBezTo>
                <a:cubicBezTo>
                  <a:pt x="3395096" y="4660354"/>
                  <a:pt x="3387126" y="4660065"/>
                  <a:pt x="3379253" y="4660162"/>
                </a:cubicBezTo>
                <a:cubicBezTo>
                  <a:pt x="3365427" y="4660449"/>
                  <a:pt x="3351601" y="4660546"/>
                  <a:pt x="3337774" y="4661026"/>
                </a:cubicBezTo>
                <a:cubicBezTo>
                  <a:pt x="3333357" y="4661218"/>
                  <a:pt x="3328846" y="4663619"/>
                  <a:pt x="3324524" y="4663235"/>
                </a:cubicBezTo>
                <a:cubicBezTo>
                  <a:pt x="3304553" y="4661410"/>
                  <a:pt x="3284582" y="4658529"/>
                  <a:pt x="3264610" y="4656897"/>
                </a:cubicBezTo>
                <a:cubicBezTo>
                  <a:pt x="3253281" y="4655938"/>
                  <a:pt x="3241663" y="4657761"/>
                  <a:pt x="3230429" y="4656417"/>
                </a:cubicBezTo>
                <a:cubicBezTo>
                  <a:pt x="3217468" y="4654881"/>
                  <a:pt x="3204794" y="4650945"/>
                  <a:pt x="3191927" y="4648544"/>
                </a:cubicBezTo>
                <a:cubicBezTo>
                  <a:pt x="3188375" y="4647872"/>
                  <a:pt x="3184438" y="4648736"/>
                  <a:pt x="3180694" y="4648928"/>
                </a:cubicBezTo>
                <a:cubicBezTo>
                  <a:pt x="3176469" y="4649120"/>
                  <a:pt x="3172340" y="4649504"/>
                  <a:pt x="3168116" y="4649600"/>
                </a:cubicBezTo>
                <a:cubicBezTo>
                  <a:pt x="3155249" y="4649793"/>
                  <a:pt x="3142384" y="4649504"/>
                  <a:pt x="3129517" y="4650177"/>
                </a:cubicBezTo>
                <a:cubicBezTo>
                  <a:pt x="3121644" y="4650561"/>
                  <a:pt x="3113388" y="4654497"/>
                  <a:pt x="3106089" y="4653057"/>
                </a:cubicBezTo>
                <a:cubicBezTo>
                  <a:pt x="3091208" y="4650272"/>
                  <a:pt x="3076325" y="4656513"/>
                  <a:pt x="3061444" y="4651329"/>
                </a:cubicBezTo>
                <a:cubicBezTo>
                  <a:pt x="3056834" y="4649793"/>
                  <a:pt x="3050497" y="4653633"/>
                  <a:pt x="3044928" y="4653825"/>
                </a:cubicBezTo>
                <a:cubicBezTo>
                  <a:pt x="3031006" y="4654305"/>
                  <a:pt x="3017084" y="4654209"/>
                  <a:pt x="3003162" y="4654113"/>
                </a:cubicBezTo>
                <a:cubicBezTo>
                  <a:pt x="2990680" y="4654017"/>
                  <a:pt x="2977717" y="4655361"/>
                  <a:pt x="2965716" y="4652673"/>
                </a:cubicBezTo>
                <a:cubicBezTo>
                  <a:pt x="2953137" y="4649793"/>
                  <a:pt x="2941808" y="4650177"/>
                  <a:pt x="2929614" y="4653441"/>
                </a:cubicBezTo>
                <a:cubicBezTo>
                  <a:pt x="2921260" y="4655649"/>
                  <a:pt x="2912427" y="4655938"/>
                  <a:pt x="2903786" y="4656609"/>
                </a:cubicBezTo>
                <a:cubicBezTo>
                  <a:pt x="2894473" y="4657377"/>
                  <a:pt x="2884199" y="4655361"/>
                  <a:pt x="2875750" y="4658529"/>
                </a:cubicBezTo>
                <a:cubicBezTo>
                  <a:pt x="2850593" y="4667939"/>
                  <a:pt x="2824765" y="4669955"/>
                  <a:pt x="2798458" y="4669955"/>
                </a:cubicBezTo>
                <a:cubicBezTo>
                  <a:pt x="2793656" y="4669955"/>
                  <a:pt x="2788759" y="4668612"/>
                  <a:pt x="2784152" y="4667171"/>
                </a:cubicBezTo>
                <a:cubicBezTo>
                  <a:pt x="2757266" y="4658529"/>
                  <a:pt x="2730286" y="4659297"/>
                  <a:pt x="2702922" y="4664578"/>
                </a:cubicBezTo>
                <a:cubicBezTo>
                  <a:pt x="2697257" y="4665731"/>
                  <a:pt x="2690921" y="4665923"/>
                  <a:pt x="2685256" y="4664771"/>
                </a:cubicBezTo>
                <a:cubicBezTo>
                  <a:pt x="2669317" y="4661410"/>
                  <a:pt x="2653858" y="4655841"/>
                  <a:pt x="2637824" y="4653441"/>
                </a:cubicBezTo>
                <a:cubicBezTo>
                  <a:pt x="2611324" y="4649504"/>
                  <a:pt x="2588377" y="4662754"/>
                  <a:pt x="2564661" y="4671396"/>
                </a:cubicBezTo>
                <a:cubicBezTo>
                  <a:pt x="2542097" y="4679557"/>
                  <a:pt x="2522894" y="4697992"/>
                  <a:pt x="2496201" y="4693863"/>
                </a:cubicBezTo>
                <a:cubicBezTo>
                  <a:pt x="2493514" y="4693479"/>
                  <a:pt x="2490537" y="4696071"/>
                  <a:pt x="2487560" y="4696744"/>
                </a:cubicBezTo>
                <a:cubicBezTo>
                  <a:pt x="2479399" y="4698568"/>
                  <a:pt x="2471238" y="4700776"/>
                  <a:pt x="2462980" y="4701641"/>
                </a:cubicBezTo>
                <a:cubicBezTo>
                  <a:pt x="2452899" y="4702793"/>
                  <a:pt x="2442625" y="4702409"/>
                  <a:pt x="2432544" y="4703369"/>
                </a:cubicBezTo>
                <a:cubicBezTo>
                  <a:pt x="2419581" y="4704521"/>
                  <a:pt x="2406812" y="4707593"/>
                  <a:pt x="2393945" y="4707593"/>
                </a:cubicBezTo>
                <a:cubicBezTo>
                  <a:pt x="2383575" y="4707593"/>
                  <a:pt x="2373302" y="4704041"/>
                  <a:pt x="2363029" y="4702312"/>
                </a:cubicBezTo>
                <a:cubicBezTo>
                  <a:pt x="2348530" y="4699912"/>
                  <a:pt x="2332591" y="4700584"/>
                  <a:pt x="2319821" y="4694439"/>
                </a:cubicBezTo>
                <a:cubicBezTo>
                  <a:pt x="2306188" y="4687910"/>
                  <a:pt x="2293225" y="4684934"/>
                  <a:pt x="2279111" y="4686950"/>
                </a:cubicBezTo>
                <a:cubicBezTo>
                  <a:pt x="2274406" y="4687622"/>
                  <a:pt x="2268357" y="4691655"/>
                  <a:pt x="2266245" y="4695783"/>
                </a:cubicBezTo>
                <a:cubicBezTo>
                  <a:pt x="2261540" y="4705001"/>
                  <a:pt x="2255108" y="4706634"/>
                  <a:pt x="2246370" y="4703464"/>
                </a:cubicBezTo>
                <a:cubicBezTo>
                  <a:pt x="2238785" y="4700776"/>
                  <a:pt x="2229471" y="4699432"/>
                  <a:pt x="2224287" y="4694247"/>
                </a:cubicBezTo>
                <a:cubicBezTo>
                  <a:pt x="2209596" y="4679557"/>
                  <a:pt x="2190873" y="4679077"/>
                  <a:pt x="2172630" y="4675141"/>
                </a:cubicBezTo>
                <a:cubicBezTo>
                  <a:pt x="2161494" y="4672739"/>
                  <a:pt x="2151123" y="4672644"/>
                  <a:pt x="2139985" y="4674276"/>
                </a:cubicBezTo>
                <a:cubicBezTo>
                  <a:pt x="2115790" y="4677925"/>
                  <a:pt x="2092266" y="4672739"/>
                  <a:pt x="2069030" y="4666115"/>
                </a:cubicBezTo>
                <a:cubicBezTo>
                  <a:pt x="2053667" y="4661698"/>
                  <a:pt x="2037921" y="4659010"/>
                  <a:pt x="2022655" y="4654497"/>
                </a:cubicBezTo>
                <a:cubicBezTo>
                  <a:pt x="2011229" y="4651041"/>
                  <a:pt x="1999804" y="4646912"/>
                  <a:pt x="1989339" y="4641343"/>
                </a:cubicBezTo>
                <a:cubicBezTo>
                  <a:pt x="1974167" y="4633181"/>
                  <a:pt x="1960918" y="4620891"/>
                  <a:pt x="1941618" y="4624156"/>
                </a:cubicBezTo>
                <a:cubicBezTo>
                  <a:pt x="1924623" y="4627036"/>
                  <a:pt x="1909262" y="4620988"/>
                  <a:pt x="1893707" y="4615227"/>
                </a:cubicBezTo>
                <a:cubicBezTo>
                  <a:pt x="1882281" y="4611002"/>
                  <a:pt x="1870857" y="4606681"/>
                  <a:pt x="1859045" y="4603993"/>
                </a:cubicBezTo>
                <a:cubicBezTo>
                  <a:pt x="1845027" y="4600824"/>
                  <a:pt x="1829184" y="4602169"/>
                  <a:pt x="1816702" y="4596311"/>
                </a:cubicBezTo>
                <a:cubicBezTo>
                  <a:pt x="1803644" y="4590166"/>
                  <a:pt x="1792795" y="4594295"/>
                  <a:pt x="1781177" y="4596024"/>
                </a:cubicBezTo>
                <a:cubicBezTo>
                  <a:pt x="1762646" y="4598712"/>
                  <a:pt x="1744210" y="4603705"/>
                  <a:pt x="1725488" y="4597368"/>
                </a:cubicBezTo>
                <a:cubicBezTo>
                  <a:pt x="1702733" y="4589687"/>
                  <a:pt x="1680169" y="4581430"/>
                  <a:pt x="1657318" y="4574133"/>
                </a:cubicBezTo>
                <a:cubicBezTo>
                  <a:pt x="1648483" y="4571347"/>
                  <a:pt x="1638980" y="4570195"/>
                  <a:pt x="1629761" y="4568947"/>
                </a:cubicBezTo>
                <a:cubicBezTo>
                  <a:pt x="1621025" y="4567891"/>
                  <a:pt x="1610559" y="4570579"/>
                  <a:pt x="1603837" y="4566547"/>
                </a:cubicBezTo>
                <a:cubicBezTo>
                  <a:pt x="1586554" y="4556178"/>
                  <a:pt x="1568792" y="4551089"/>
                  <a:pt x="1548820" y="4551089"/>
                </a:cubicBezTo>
                <a:cubicBezTo>
                  <a:pt x="1541330" y="4551089"/>
                  <a:pt x="1534033" y="4546768"/>
                  <a:pt x="1526449" y="4545999"/>
                </a:cubicBezTo>
                <a:cubicBezTo>
                  <a:pt x="1516078" y="4545040"/>
                  <a:pt x="1504172" y="4542447"/>
                  <a:pt x="1495147" y="4546096"/>
                </a:cubicBezTo>
                <a:cubicBezTo>
                  <a:pt x="1473928" y="4554737"/>
                  <a:pt x="1456742" y="4547536"/>
                  <a:pt x="1438211" y="4538991"/>
                </a:cubicBezTo>
                <a:cubicBezTo>
                  <a:pt x="1419967" y="4530541"/>
                  <a:pt x="1400764" y="4523821"/>
                  <a:pt x="1381370" y="4518251"/>
                </a:cubicBezTo>
                <a:cubicBezTo>
                  <a:pt x="1374073" y="4516235"/>
                  <a:pt x="1365336" y="4519596"/>
                  <a:pt x="1357270" y="4520267"/>
                </a:cubicBezTo>
                <a:cubicBezTo>
                  <a:pt x="1354389" y="4520460"/>
                  <a:pt x="1351220" y="4520748"/>
                  <a:pt x="1348629" y="4519788"/>
                </a:cubicBezTo>
                <a:cubicBezTo>
                  <a:pt x="1323569" y="4510570"/>
                  <a:pt x="1298124" y="4503561"/>
                  <a:pt x="1270953" y="4508361"/>
                </a:cubicBezTo>
                <a:cubicBezTo>
                  <a:pt x="1268457" y="4508842"/>
                  <a:pt x="1265672" y="4507786"/>
                  <a:pt x="1263175" y="4507114"/>
                </a:cubicBezTo>
                <a:cubicBezTo>
                  <a:pt x="1250981" y="4503657"/>
                  <a:pt x="1239075" y="4498184"/>
                  <a:pt x="1226690" y="4496936"/>
                </a:cubicBezTo>
                <a:cubicBezTo>
                  <a:pt x="1196157" y="4493864"/>
                  <a:pt x="1165433" y="4492615"/>
                  <a:pt x="1134706" y="4490599"/>
                </a:cubicBezTo>
                <a:cubicBezTo>
                  <a:pt x="1132786" y="4490503"/>
                  <a:pt x="1130770" y="4490503"/>
                  <a:pt x="1129042" y="4489831"/>
                </a:cubicBezTo>
                <a:cubicBezTo>
                  <a:pt x="1117712" y="4485702"/>
                  <a:pt x="1107823" y="4487047"/>
                  <a:pt x="1098220" y="4494919"/>
                </a:cubicBezTo>
                <a:cubicBezTo>
                  <a:pt x="1093996" y="4498376"/>
                  <a:pt x="1088235" y="4500200"/>
                  <a:pt x="1082955" y="4502121"/>
                </a:cubicBezTo>
                <a:cubicBezTo>
                  <a:pt x="1075177" y="4505002"/>
                  <a:pt x="1067208" y="4507786"/>
                  <a:pt x="1059143" y="4509610"/>
                </a:cubicBezTo>
                <a:cubicBezTo>
                  <a:pt x="1051173" y="4511338"/>
                  <a:pt x="1042628" y="4513738"/>
                  <a:pt x="1034947" y="4512395"/>
                </a:cubicBezTo>
                <a:cubicBezTo>
                  <a:pt x="1021121" y="4509994"/>
                  <a:pt x="1007966" y="4504618"/>
                  <a:pt x="994332" y="4501064"/>
                </a:cubicBezTo>
                <a:cubicBezTo>
                  <a:pt x="989628" y="4499816"/>
                  <a:pt x="984442" y="4500009"/>
                  <a:pt x="979546" y="4499912"/>
                </a:cubicBezTo>
                <a:cubicBezTo>
                  <a:pt x="968312" y="4499625"/>
                  <a:pt x="956790" y="4502409"/>
                  <a:pt x="946613" y="4494440"/>
                </a:cubicBezTo>
                <a:cubicBezTo>
                  <a:pt x="937204" y="4486951"/>
                  <a:pt x="927697" y="4489158"/>
                  <a:pt x="917808" y="4494824"/>
                </a:cubicBezTo>
                <a:cubicBezTo>
                  <a:pt x="910703" y="4498857"/>
                  <a:pt x="902639" y="4502025"/>
                  <a:pt x="894669" y="4503561"/>
                </a:cubicBezTo>
                <a:cubicBezTo>
                  <a:pt x="883723" y="4505673"/>
                  <a:pt x="872873" y="4506538"/>
                  <a:pt x="861063" y="4505289"/>
                </a:cubicBezTo>
                <a:cubicBezTo>
                  <a:pt x="852710" y="4504425"/>
                  <a:pt x="845892" y="4504041"/>
                  <a:pt x="839363" y="4498952"/>
                </a:cubicBezTo>
                <a:cubicBezTo>
                  <a:pt x="838308" y="4498184"/>
                  <a:pt x="836388" y="4497992"/>
                  <a:pt x="834947" y="4498089"/>
                </a:cubicBezTo>
                <a:cubicBezTo>
                  <a:pt x="816032" y="4499721"/>
                  <a:pt x="797309" y="4498857"/>
                  <a:pt x="778202" y="4497704"/>
                </a:cubicBezTo>
                <a:cubicBezTo>
                  <a:pt x="753911" y="4496168"/>
                  <a:pt x="728370" y="4500680"/>
                  <a:pt x="707343" y="4516811"/>
                </a:cubicBezTo>
                <a:cubicBezTo>
                  <a:pt x="704271" y="4519212"/>
                  <a:pt x="699662" y="4520267"/>
                  <a:pt x="695629" y="4520844"/>
                </a:cubicBezTo>
                <a:cubicBezTo>
                  <a:pt x="676618" y="4523340"/>
                  <a:pt x="657511" y="4525069"/>
                  <a:pt x="638500" y="4527853"/>
                </a:cubicBezTo>
                <a:cubicBezTo>
                  <a:pt x="628130" y="4529389"/>
                  <a:pt x="617280" y="4530734"/>
                  <a:pt x="607872" y="4534958"/>
                </a:cubicBezTo>
                <a:cubicBezTo>
                  <a:pt x="598655" y="4539086"/>
                  <a:pt x="591260" y="4543983"/>
                  <a:pt x="585788" y="4535342"/>
                </a:cubicBezTo>
                <a:cubicBezTo>
                  <a:pt x="575995" y="4539951"/>
                  <a:pt x="567448" y="4543792"/>
                  <a:pt x="559097" y="4547920"/>
                </a:cubicBezTo>
                <a:cubicBezTo>
                  <a:pt x="556023" y="4549456"/>
                  <a:pt x="553431" y="4551953"/>
                  <a:pt x="550358" y="4553393"/>
                </a:cubicBezTo>
                <a:cubicBezTo>
                  <a:pt x="547093" y="4554930"/>
                  <a:pt x="543445" y="4555889"/>
                  <a:pt x="539893" y="4556657"/>
                </a:cubicBezTo>
                <a:cubicBezTo>
                  <a:pt x="524050" y="4560114"/>
                  <a:pt x="508207" y="4563282"/>
                  <a:pt x="492462" y="4567027"/>
                </a:cubicBezTo>
                <a:cubicBezTo>
                  <a:pt x="489388" y="4567795"/>
                  <a:pt x="486796" y="4570868"/>
                  <a:pt x="484011" y="4572884"/>
                </a:cubicBezTo>
                <a:cubicBezTo>
                  <a:pt x="482187" y="4574228"/>
                  <a:pt x="480363" y="4576244"/>
                  <a:pt x="478346" y="4576533"/>
                </a:cubicBezTo>
                <a:cubicBezTo>
                  <a:pt x="462984" y="4578837"/>
                  <a:pt x="447718" y="4581526"/>
                  <a:pt x="432260" y="4582678"/>
                </a:cubicBezTo>
                <a:cubicBezTo>
                  <a:pt x="419298" y="4583637"/>
                  <a:pt x="406815" y="4583350"/>
                  <a:pt x="403455" y="4600056"/>
                </a:cubicBezTo>
                <a:cubicBezTo>
                  <a:pt x="402879" y="4602937"/>
                  <a:pt x="398750" y="4606010"/>
                  <a:pt x="395583" y="4607449"/>
                </a:cubicBezTo>
                <a:cubicBezTo>
                  <a:pt x="386557" y="4611578"/>
                  <a:pt x="376954" y="4614362"/>
                  <a:pt x="368025" y="4618587"/>
                </a:cubicBezTo>
                <a:cubicBezTo>
                  <a:pt x="338741" y="4632701"/>
                  <a:pt x="308113" y="4641631"/>
                  <a:pt x="275371" y="4639999"/>
                </a:cubicBezTo>
                <a:cubicBezTo>
                  <a:pt x="265194" y="4639519"/>
                  <a:pt x="255304" y="4634333"/>
                  <a:pt x="248871" y="4632413"/>
                </a:cubicBezTo>
                <a:cubicBezTo>
                  <a:pt x="230341" y="4639999"/>
                  <a:pt x="214786" y="4647296"/>
                  <a:pt x="198559" y="4652768"/>
                </a:cubicBezTo>
                <a:cubicBezTo>
                  <a:pt x="184253" y="4657665"/>
                  <a:pt x="169274" y="4660738"/>
                  <a:pt x="154583" y="4664290"/>
                </a:cubicBezTo>
                <a:cubicBezTo>
                  <a:pt x="149206" y="4665635"/>
                  <a:pt x="143734" y="4666403"/>
                  <a:pt x="138261" y="4667075"/>
                </a:cubicBezTo>
                <a:cubicBezTo>
                  <a:pt x="121171" y="4669187"/>
                  <a:pt x="103312" y="4664099"/>
                  <a:pt x="86606" y="4672164"/>
                </a:cubicBezTo>
                <a:cubicBezTo>
                  <a:pt x="77868" y="4676389"/>
                  <a:pt x="69226" y="4681477"/>
                  <a:pt x="60009" y="4683686"/>
                </a:cubicBezTo>
                <a:cubicBezTo>
                  <a:pt x="50120" y="4686086"/>
                  <a:pt x="40446" y="4689831"/>
                  <a:pt x="30568" y="4692507"/>
                </a:cubicBezTo>
                <a:lnTo>
                  <a:pt x="0" y="4694912"/>
                </a:lnTo>
                <a:lnTo>
                  <a:pt x="0" y="4338332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6E3368C-B3A5-484E-8070-EC7E903F8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476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A2B9B4-6095-47C2-8BBC-4792C5C7A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476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F290D-5B65-454B-A0C9-CF7A70E16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476" y="5634037"/>
            <a:ext cx="6096000" cy="46196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Laura Minter                             December 2021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82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B401D-A6CE-F84A-9190-235278267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0FE505-1566-453F-AE9C-3AD98E2E99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206754"/>
              </p:ext>
            </p:extLst>
          </p:nvPr>
        </p:nvGraphicFramePr>
        <p:xfrm>
          <a:off x="762000" y="3047999"/>
          <a:ext cx="10668000" cy="304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13D4BAE-8FDE-FC41-90CE-54B9B3E09EDE}"/>
              </a:ext>
            </a:extLst>
          </p:cNvPr>
          <p:cNvSpPr txBox="1"/>
          <p:nvPr/>
        </p:nvSpPr>
        <p:spPr>
          <a:xfrm>
            <a:off x="6919784" y="586164"/>
            <a:ext cx="49768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Feasible approach: </a:t>
            </a:r>
          </a:p>
          <a:p>
            <a:r>
              <a:rPr lang="en-US" sz="3200" dirty="0"/>
              <a:t>Model total enrollment using </a:t>
            </a:r>
          </a:p>
          <a:p>
            <a:r>
              <a:rPr lang="en-US" sz="3200" dirty="0"/>
              <a:t>interpolated population data </a:t>
            </a:r>
          </a:p>
        </p:txBody>
      </p:sp>
    </p:spTree>
    <p:extLst>
      <p:ext uri="{BB962C8B-B14F-4D97-AF65-F5344CB8AC3E}">
        <p14:creationId xmlns:p14="http://schemas.microsoft.com/office/powerpoint/2010/main" val="792614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EA663-E1F8-174D-B357-FF2FA19BB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>
            <a:normAutofit/>
          </a:bodyPr>
          <a:lstStyle/>
          <a:p>
            <a:r>
              <a:rPr lang="en-US" dirty="0"/>
              <a:t>Modeling enrollment</a:t>
            </a:r>
          </a:p>
        </p:txBody>
      </p:sp>
      <p:sp>
        <p:nvSpPr>
          <p:cNvPr id="20" name="Freeform: Shape 15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17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CDAFD7-B930-44BB-9784-DB1D70A702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5299603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2672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372799-983A-5145-A371-2EFC4D8BF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8717"/>
            <a:ext cx="3810000" cy="3805283"/>
          </a:xfrm>
        </p:spPr>
        <p:txBody>
          <a:bodyPr>
            <a:normAutofit/>
          </a:bodyPr>
          <a:lstStyle/>
          <a:p>
            <a:r>
              <a:rPr lang="en-US" dirty="0"/>
              <a:t>Results: how much variation can our models explain?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65D8E42-33FC-4889-8C2D-8250AC595C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3884743"/>
              </p:ext>
            </p:extLst>
          </p:nvPr>
        </p:nvGraphicFramePr>
        <p:xfrm>
          <a:off x="4572000" y="761999"/>
          <a:ext cx="6858000" cy="5343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3114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4FB16-5884-B84A-80F1-5430992B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1B136-8F21-5C47-BD0C-1D96498C5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Re-examine how we define school assignments in relation to urban centers and villages, particularly Othello</a:t>
            </a:r>
          </a:p>
          <a:p>
            <a:r>
              <a:rPr lang="en-US" dirty="0"/>
              <a:t>Consider rising population of children in urban centers and villages when determining how to manage school assignments and plan for capital investments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88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4FB16-5884-B84A-80F1-5430992B6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 anchor="ctr"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E992BD-2539-4A97-9CED-8E0DD5BF54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7805518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5547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9B965-69EB-D441-AB2F-BDFBB1421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 anchor="b">
            <a:normAutofit/>
          </a:bodyPr>
          <a:lstStyle/>
          <a:p>
            <a:r>
              <a:rPr lang="en-US" sz="2800"/>
              <a:t>Acknowledgments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5EB161-0507-4AA6-9CB0-3777C38E04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637768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1026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7C558-8C96-8E42-9263-7870A1588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 anchor="b"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57A34B-F896-4982-9D0E-3773D2B321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534463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582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7C558-8C96-8E42-9263-7870A1588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 anchor="b"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CE902C-E05D-664E-92C0-75AB1C01F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418" y="0"/>
            <a:ext cx="52401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20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9838BE-46E7-9449-A164-08178B467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8719"/>
            <a:ext cx="3810000" cy="3805282"/>
          </a:xfrm>
        </p:spPr>
        <p:txBody>
          <a:bodyPr anchor="b">
            <a:normAutofit/>
          </a:bodyPr>
          <a:lstStyle/>
          <a:p>
            <a:r>
              <a:rPr lang="en-US" dirty="0"/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707D7C-2B0D-4482-8CB1-605860B06B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069561"/>
              </p:ext>
            </p:extLst>
          </p:nvPr>
        </p:nvGraphicFramePr>
        <p:xfrm>
          <a:off x="4572000" y="761999"/>
          <a:ext cx="6858000" cy="5343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3222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25C9D-3201-6746-99F1-756D3B33A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8717"/>
            <a:ext cx="3810000" cy="3805283"/>
          </a:xfrm>
        </p:spPr>
        <p:txBody>
          <a:bodyPr anchor="ctr">
            <a:normAutofit/>
          </a:bodyPr>
          <a:lstStyle/>
          <a:p>
            <a:r>
              <a:rPr lang="en-US" dirty="0"/>
              <a:t>Data Collection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B803B1-5380-4D65-AA6E-F77C05478E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6000540"/>
              </p:ext>
            </p:extLst>
          </p:nvPr>
        </p:nvGraphicFramePr>
        <p:xfrm>
          <a:off x="4572000" y="761999"/>
          <a:ext cx="6858000" cy="5343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0186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EA663-E1F8-174D-B357-FF2FA19BB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Dashboards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B539-E12E-1546-AC35-315B2C240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Click me (I’m not sketchy at all!)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35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EA663-E1F8-174D-B357-FF2FA19BB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8717"/>
            <a:ext cx="3810000" cy="3805283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Analysis: Key Findings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C6C3CD-5310-4145-9D32-A77C54E221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5866776"/>
              </p:ext>
            </p:extLst>
          </p:nvPr>
        </p:nvGraphicFramePr>
        <p:xfrm>
          <a:off x="4572000" y="761999"/>
          <a:ext cx="6858000" cy="5343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429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EA663-E1F8-174D-B357-FF2FA19BB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8717"/>
            <a:ext cx="3810000" cy="3805283"/>
          </a:xfrm>
        </p:spPr>
        <p:txBody>
          <a:bodyPr anchor="ctr">
            <a:normAutofit/>
          </a:bodyPr>
          <a:lstStyle/>
          <a:p>
            <a:r>
              <a:rPr lang="en-US" dirty="0"/>
              <a:t>Modeling:</a:t>
            </a:r>
            <a:br>
              <a:rPr lang="en-US" dirty="0"/>
            </a:br>
            <a:r>
              <a:rPr lang="en-US" dirty="0"/>
              <a:t>enrollment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CDAFD7-B930-44BB-9784-DB1D70A702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1120721"/>
              </p:ext>
            </p:extLst>
          </p:nvPr>
        </p:nvGraphicFramePr>
        <p:xfrm>
          <a:off x="4572000" y="761999"/>
          <a:ext cx="6858000" cy="5343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6498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B401D-A6CE-F84A-9190-235278267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0FE505-1566-453F-AE9C-3AD98E2E99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1573411"/>
              </p:ext>
            </p:extLst>
          </p:nvPr>
        </p:nvGraphicFramePr>
        <p:xfrm>
          <a:off x="762000" y="3047999"/>
          <a:ext cx="10668000" cy="304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94663122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</TotalTime>
  <Words>515</Words>
  <Application>Microsoft Macintosh PowerPoint</Application>
  <PresentationFormat>Widescreen</PresentationFormat>
  <Paragraphs>105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Nova Cond</vt:lpstr>
      <vt:lpstr>Calibri</vt:lpstr>
      <vt:lpstr>Impact</vt:lpstr>
      <vt:lpstr>TornVTI</vt:lpstr>
      <vt:lpstr>Seattle kids:  changing demographics and the implications for public schools</vt:lpstr>
      <vt:lpstr>Background</vt:lpstr>
      <vt:lpstr>Background</vt:lpstr>
      <vt:lpstr>Problem statement</vt:lpstr>
      <vt:lpstr>Data Collection</vt:lpstr>
      <vt:lpstr>Data Dashboards </vt:lpstr>
      <vt:lpstr>Exploratory Data Analysis: Key Findings </vt:lpstr>
      <vt:lpstr>Modeling: enrollment</vt:lpstr>
      <vt:lpstr>Challenges</vt:lpstr>
      <vt:lpstr>Challenges</vt:lpstr>
      <vt:lpstr>Modeling enrollment</vt:lpstr>
      <vt:lpstr>Results: how much variation can our models explain?</vt:lpstr>
      <vt:lpstr>Recommendations</vt:lpstr>
      <vt:lpstr>Next steps</vt:lpstr>
      <vt:lpstr>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Seattle kids:  changing demographics and the implications for public schools</dc:title>
  <dc:creator>Laura Minter</dc:creator>
  <cp:lastModifiedBy>Laura Minter</cp:lastModifiedBy>
  <cp:revision>24</cp:revision>
  <cp:lastPrinted>2021-12-23T18:25:06Z</cp:lastPrinted>
  <dcterms:created xsi:type="dcterms:W3CDTF">2021-12-22T17:30:54Z</dcterms:created>
  <dcterms:modified xsi:type="dcterms:W3CDTF">2021-12-23T18:25:08Z</dcterms:modified>
</cp:coreProperties>
</file>