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6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06A6-8BC5-4C55-9F32-D84C3529A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BC3D3B-5C95-4D5D-973C-39D7A34FD742}">
      <dgm:prSet/>
      <dgm:spPr/>
      <dgm:t>
        <a:bodyPr/>
        <a:lstStyle/>
        <a:p>
          <a:r>
            <a:rPr lang="en-US"/>
            <a:t>Explosive population growth</a:t>
          </a:r>
        </a:p>
      </dgm:t>
    </dgm:pt>
    <dgm:pt modelId="{46502634-9C9D-4626-87C8-3B515F0E218A}" type="parTrans" cxnId="{4213992B-964D-4C72-88FC-670988BD126F}">
      <dgm:prSet/>
      <dgm:spPr/>
      <dgm:t>
        <a:bodyPr/>
        <a:lstStyle/>
        <a:p>
          <a:endParaRPr lang="en-US"/>
        </a:p>
      </dgm:t>
    </dgm:pt>
    <dgm:pt modelId="{3FEAF871-E944-4568-8335-7EB7E8F18157}" type="sibTrans" cxnId="{4213992B-964D-4C72-88FC-670988BD126F}">
      <dgm:prSet/>
      <dgm:spPr/>
      <dgm:t>
        <a:bodyPr/>
        <a:lstStyle/>
        <a:p>
          <a:endParaRPr lang="en-US"/>
        </a:p>
      </dgm:t>
    </dgm:pt>
    <dgm:pt modelId="{4187E526-0BFD-4548-A489-E9487734DA39}">
      <dgm:prSet/>
      <dgm:spPr/>
      <dgm:t>
        <a:bodyPr/>
        <a:lstStyle/>
        <a:p>
          <a:r>
            <a:rPr lang="en-US"/>
            <a:t>Expensive real estate market</a:t>
          </a:r>
        </a:p>
      </dgm:t>
    </dgm:pt>
    <dgm:pt modelId="{3B96775F-74AE-486D-8005-FE512E94235E}" type="parTrans" cxnId="{C0A0C9AB-3333-4D70-B2AB-6BE6C10499AE}">
      <dgm:prSet/>
      <dgm:spPr/>
      <dgm:t>
        <a:bodyPr/>
        <a:lstStyle/>
        <a:p>
          <a:endParaRPr lang="en-US"/>
        </a:p>
      </dgm:t>
    </dgm:pt>
    <dgm:pt modelId="{D3BB8907-9CDD-4752-958F-90B0978EA713}" type="sibTrans" cxnId="{C0A0C9AB-3333-4D70-B2AB-6BE6C10499AE}">
      <dgm:prSet/>
      <dgm:spPr/>
      <dgm:t>
        <a:bodyPr/>
        <a:lstStyle/>
        <a:p>
          <a:endParaRPr lang="en-US"/>
        </a:p>
      </dgm:t>
    </dgm:pt>
    <dgm:pt modelId="{2A1195A8-0D16-4E0D-A2CE-B815F528050A}">
      <dgm:prSet/>
      <dgm:spPr/>
      <dgm:t>
        <a:bodyPr/>
        <a:lstStyle/>
        <a:p>
          <a:r>
            <a:rPr lang="en-US"/>
            <a:t>Urban Centers and Villages</a:t>
          </a:r>
        </a:p>
      </dgm:t>
    </dgm:pt>
    <dgm:pt modelId="{229A2110-7C7E-4EC8-8282-30FEB3E803A8}" type="parTrans" cxnId="{BA80A32B-C0C7-472C-93EF-798E577ED2F1}">
      <dgm:prSet/>
      <dgm:spPr/>
      <dgm:t>
        <a:bodyPr/>
        <a:lstStyle/>
        <a:p>
          <a:endParaRPr lang="en-US"/>
        </a:p>
      </dgm:t>
    </dgm:pt>
    <dgm:pt modelId="{BF1E678E-34F9-4E3A-8D76-719FF13D1292}" type="sibTrans" cxnId="{BA80A32B-C0C7-472C-93EF-798E577ED2F1}">
      <dgm:prSet/>
      <dgm:spPr/>
      <dgm:t>
        <a:bodyPr/>
        <a:lstStyle/>
        <a:p>
          <a:endParaRPr lang="en-US"/>
        </a:p>
      </dgm:t>
    </dgm:pt>
    <dgm:pt modelId="{0C74EB3D-09D9-4848-BCBE-C42AA44F1EDF}" type="pres">
      <dgm:prSet presAssocID="{B0F106A6-8BC5-4C55-9F32-D84C3529A76A}" presName="vert0" presStyleCnt="0">
        <dgm:presLayoutVars>
          <dgm:dir/>
          <dgm:animOne val="branch"/>
          <dgm:animLvl val="lvl"/>
        </dgm:presLayoutVars>
      </dgm:prSet>
      <dgm:spPr/>
    </dgm:pt>
    <dgm:pt modelId="{E6DED485-A5A9-3442-9B18-D47CC9C255D0}" type="pres">
      <dgm:prSet presAssocID="{C9BC3D3B-5C95-4D5D-973C-39D7A34FD742}" presName="thickLine" presStyleLbl="alignNode1" presStyleIdx="0" presStyleCnt="3"/>
      <dgm:spPr/>
    </dgm:pt>
    <dgm:pt modelId="{22547C18-4181-F440-89A2-4CF0A6CC35E5}" type="pres">
      <dgm:prSet presAssocID="{C9BC3D3B-5C95-4D5D-973C-39D7A34FD742}" presName="horz1" presStyleCnt="0"/>
      <dgm:spPr/>
    </dgm:pt>
    <dgm:pt modelId="{E7D095B3-3AB6-5C4C-ADEB-833CE34A8983}" type="pres">
      <dgm:prSet presAssocID="{C9BC3D3B-5C95-4D5D-973C-39D7A34FD742}" presName="tx1" presStyleLbl="revTx" presStyleIdx="0" presStyleCnt="3"/>
      <dgm:spPr/>
    </dgm:pt>
    <dgm:pt modelId="{CF90CB31-9CB1-784E-80BF-6F0B3D213E05}" type="pres">
      <dgm:prSet presAssocID="{C9BC3D3B-5C95-4D5D-973C-39D7A34FD742}" presName="vert1" presStyleCnt="0"/>
      <dgm:spPr/>
    </dgm:pt>
    <dgm:pt modelId="{1C80021B-497D-FC40-8A6A-3D1FC0296F0E}" type="pres">
      <dgm:prSet presAssocID="{4187E526-0BFD-4548-A489-E9487734DA39}" presName="thickLine" presStyleLbl="alignNode1" presStyleIdx="1" presStyleCnt="3"/>
      <dgm:spPr/>
    </dgm:pt>
    <dgm:pt modelId="{BE7027F6-6670-314A-B128-4699EBDF8EAE}" type="pres">
      <dgm:prSet presAssocID="{4187E526-0BFD-4548-A489-E9487734DA39}" presName="horz1" presStyleCnt="0"/>
      <dgm:spPr/>
    </dgm:pt>
    <dgm:pt modelId="{EB6697AB-F62B-894E-831E-800A704A4CC8}" type="pres">
      <dgm:prSet presAssocID="{4187E526-0BFD-4548-A489-E9487734DA39}" presName="tx1" presStyleLbl="revTx" presStyleIdx="1" presStyleCnt="3"/>
      <dgm:spPr/>
    </dgm:pt>
    <dgm:pt modelId="{7E31EC55-049A-1145-8599-76B5D1F1DACF}" type="pres">
      <dgm:prSet presAssocID="{4187E526-0BFD-4548-A489-E9487734DA39}" presName="vert1" presStyleCnt="0"/>
      <dgm:spPr/>
    </dgm:pt>
    <dgm:pt modelId="{444DCF41-8179-0A42-BF1B-0C84BA448382}" type="pres">
      <dgm:prSet presAssocID="{2A1195A8-0D16-4E0D-A2CE-B815F528050A}" presName="thickLine" presStyleLbl="alignNode1" presStyleIdx="2" presStyleCnt="3"/>
      <dgm:spPr/>
    </dgm:pt>
    <dgm:pt modelId="{07046021-0BF0-0843-AEE0-4E5C35BABA84}" type="pres">
      <dgm:prSet presAssocID="{2A1195A8-0D16-4E0D-A2CE-B815F528050A}" presName="horz1" presStyleCnt="0"/>
      <dgm:spPr/>
    </dgm:pt>
    <dgm:pt modelId="{02E83D9D-2747-B94F-933D-C99407F149B3}" type="pres">
      <dgm:prSet presAssocID="{2A1195A8-0D16-4E0D-A2CE-B815F528050A}" presName="tx1" presStyleLbl="revTx" presStyleIdx="2" presStyleCnt="3"/>
      <dgm:spPr/>
    </dgm:pt>
    <dgm:pt modelId="{D686EBA4-6321-5848-86B6-BD540F312693}" type="pres">
      <dgm:prSet presAssocID="{2A1195A8-0D16-4E0D-A2CE-B815F528050A}" presName="vert1" presStyleCnt="0"/>
      <dgm:spPr/>
    </dgm:pt>
  </dgm:ptLst>
  <dgm:cxnLst>
    <dgm:cxn modelId="{4213992B-964D-4C72-88FC-670988BD126F}" srcId="{B0F106A6-8BC5-4C55-9F32-D84C3529A76A}" destId="{C9BC3D3B-5C95-4D5D-973C-39D7A34FD742}" srcOrd="0" destOrd="0" parTransId="{46502634-9C9D-4626-87C8-3B515F0E218A}" sibTransId="{3FEAF871-E944-4568-8335-7EB7E8F18157}"/>
    <dgm:cxn modelId="{BA80A32B-C0C7-472C-93EF-798E577ED2F1}" srcId="{B0F106A6-8BC5-4C55-9F32-D84C3529A76A}" destId="{2A1195A8-0D16-4E0D-A2CE-B815F528050A}" srcOrd="2" destOrd="0" parTransId="{229A2110-7C7E-4EC8-8282-30FEB3E803A8}" sibTransId="{BF1E678E-34F9-4E3A-8D76-719FF13D1292}"/>
    <dgm:cxn modelId="{A0557D43-EF00-A144-B823-BF9B6BF3952C}" type="presOf" srcId="{B0F106A6-8BC5-4C55-9F32-D84C3529A76A}" destId="{0C74EB3D-09D9-4848-BCBE-C42AA44F1EDF}" srcOrd="0" destOrd="0" presId="urn:microsoft.com/office/officeart/2008/layout/LinedList"/>
    <dgm:cxn modelId="{32AFC74A-1382-9845-B199-8A6F166E7929}" type="presOf" srcId="{C9BC3D3B-5C95-4D5D-973C-39D7A34FD742}" destId="{E7D095B3-3AB6-5C4C-ADEB-833CE34A8983}" srcOrd="0" destOrd="0" presId="urn:microsoft.com/office/officeart/2008/layout/LinedList"/>
    <dgm:cxn modelId="{52D56E81-843A-D346-9F98-6306337EB558}" type="presOf" srcId="{4187E526-0BFD-4548-A489-E9487734DA39}" destId="{EB6697AB-F62B-894E-831E-800A704A4CC8}" srcOrd="0" destOrd="0" presId="urn:microsoft.com/office/officeart/2008/layout/LinedList"/>
    <dgm:cxn modelId="{C0A0C9AB-3333-4D70-B2AB-6BE6C10499AE}" srcId="{B0F106A6-8BC5-4C55-9F32-D84C3529A76A}" destId="{4187E526-0BFD-4548-A489-E9487734DA39}" srcOrd="1" destOrd="0" parTransId="{3B96775F-74AE-486D-8005-FE512E94235E}" sibTransId="{D3BB8907-9CDD-4752-958F-90B0978EA713}"/>
    <dgm:cxn modelId="{2118EDAD-F001-F546-ABBE-4D9F60E7AEFB}" type="presOf" srcId="{2A1195A8-0D16-4E0D-A2CE-B815F528050A}" destId="{02E83D9D-2747-B94F-933D-C99407F149B3}" srcOrd="0" destOrd="0" presId="urn:microsoft.com/office/officeart/2008/layout/LinedList"/>
    <dgm:cxn modelId="{B173312F-2773-2646-BF62-70F846EF30F5}" type="presParOf" srcId="{0C74EB3D-09D9-4848-BCBE-C42AA44F1EDF}" destId="{E6DED485-A5A9-3442-9B18-D47CC9C255D0}" srcOrd="0" destOrd="0" presId="urn:microsoft.com/office/officeart/2008/layout/LinedList"/>
    <dgm:cxn modelId="{AD04DFF5-7810-B04F-A6E2-102DAE968C8C}" type="presParOf" srcId="{0C74EB3D-09D9-4848-BCBE-C42AA44F1EDF}" destId="{22547C18-4181-F440-89A2-4CF0A6CC35E5}" srcOrd="1" destOrd="0" presId="urn:microsoft.com/office/officeart/2008/layout/LinedList"/>
    <dgm:cxn modelId="{94C145C8-C47D-A745-8CEE-0800366A930B}" type="presParOf" srcId="{22547C18-4181-F440-89A2-4CF0A6CC35E5}" destId="{E7D095B3-3AB6-5C4C-ADEB-833CE34A8983}" srcOrd="0" destOrd="0" presId="urn:microsoft.com/office/officeart/2008/layout/LinedList"/>
    <dgm:cxn modelId="{04BE8FEC-18F0-F744-924E-5125406E0FC8}" type="presParOf" srcId="{22547C18-4181-F440-89A2-4CF0A6CC35E5}" destId="{CF90CB31-9CB1-784E-80BF-6F0B3D213E05}" srcOrd="1" destOrd="0" presId="urn:microsoft.com/office/officeart/2008/layout/LinedList"/>
    <dgm:cxn modelId="{9510B679-251E-BA4A-A2D1-B1D044909895}" type="presParOf" srcId="{0C74EB3D-09D9-4848-BCBE-C42AA44F1EDF}" destId="{1C80021B-497D-FC40-8A6A-3D1FC0296F0E}" srcOrd="2" destOrd="0" presId="urn:microsoft.com/office/officeart/2008/layout/LinedList"/>
    <dgm:cxn modelId="{4841095B-B928-B34E-AB4A-110F8ACE7730}" type="presParOf" srcId="{0C74EB3D-09D9-4848-BCBE-C42AA44F1EDF}" destId="{BE7027F6-6670-314A-B128-4699EBDF8EAE}" srcOrd="3" destOrd="0" presId="urn:microsoft.com/office/officeart/2008/layout/LinedList"/>
    <dgm:cxn modelId="{16BAAC7D-2FB4-374F-9F08-B0A4CA8997CC}" type="presParOf" srcId="{BE7027F6-6670-314A-B128-4699EBDF8EAE}" destId="{EB6697AB-F62B-894E-831E-800A704A4CC8}" srcOrd="0" destOrd="0" presId="urn:microsoft.com/office/officeart/2008/layout/LinedList"/>
    <dgm:cxn modelId="{F3CFF087-3FA4-384B-9038-1B19F82F119B}" type="presParOf" srcId="{BE7027F6-6670-314A-B128-4699EBDF8EAE}" destId="{7E31EC55-049A-1145-8599-76B5D1F1DACF}" srcOrd="1" destOrd="0" presId="urn:microsoft.com/office/officeart/2008/layout/LinedList"/>
    <dgm:cxn modelId="{9A4F7C91-E79E-0946-B191-822279118D68}" type="presParOf" srcId="{0C74EB3D-09D9-4848-BCBE-C42AA44F1EDF}" destId="{444DCF41-8179-0A42-BF1B-0C84BA448382}" srcOrd="4" destOrd="0" presId="urn:microsoft.com/office/officeart/2008/layout/LinedList"/>
    <dgm:cxn modelId="{1ACA2C2A-B868-714E-A46F-63B9D277BA0F}" type="presParOf" srcId="{0C74EB3D-09D9-4848-BCBE-C42AA44F1EDF}" destId="{07046021-0BF0-0843-AEE0-4E5C35BABA84}" srcOrd="5" destOrd="0" presId="urn:microsoft.com/office/officeart/2008/layout/LinedList"/>
    <dgm:cxn modelId="{EB0360EC-2F4C-E14F-949A-6565679DDE25}" type="presParOf" srcId="{07046021-0BF0-0843-AEE0-4E5C35BABA84}" destId="{02E83D9D-2747-B94F-933D-C99407F149B3}" srcOrd="0" destOrd="0" presId="urn:microsoft.com/office/officeart/2008/layout/LinedList"/>
    <dgm:cxn modelId="{17991759-8A3D-494C-8E42-B39409DC68B7}" type="presParOf" srcId="{07046021-0BF0-0843-AEE0-4E5C35BABA84}" destId="{D686EBA4-6321-5848-86B6-BD540F3126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30E16E-13D5-4E44-B2A7-43C8D7511B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75BC9-8A51-437C-8BA8-7F4EFF55E6DF}">
      <dgm:prSet/>
      <dgm:spPr/>
      <dgm:t>
        <a:bodyPr/>
        <a:lstStyle/>
        <a:p>
          <a:r>
            <a:rPr lang="en-US" dirty="0"/>
            <a:t>Census data aggregated by UCV and by region</a:t>
          </a:r>
        </a:p>
      </dgm:t>
    </dgm:pt>
    <dgm:pt modelId="{939481E8-7D13-4600-A10D-CFCF3D934D2A}" type="parTrans" cxnId="{2E4071B0-D3A6-4A32-ADEA-D0E65F96DE34}">
      <dgm:prSet/>
      <dgm:spPr/>
      <dgm:t>
        <a:bodyPr/>
        <a:lstStyle/>
        <a:p>
          <a:endParaRPr lang="en-US"/>
        </a:p>
      </dgm:t>
    </dgm:pt>
    <dgm:pt modelId="{CF555401-F993-44F3-8A4C-0F6C1EDC7A2E}" type="sibTrans" cxnId="{2E4071B0-D3A6-4A32-ADEA-D0E65F96DE34}">
      <dgm:prSet/>
      <dgm:spPr/>
      <dgm:t>
        <a:bodyPr/>
        <a:lstStyle/>
        <a:p>
          <a:endParaRPr lang="en-US"/>
        </a:p>
      </dgm:t>
    </dgm:pt>
    <dgm:pt modelId="{F32B8983-2363-454F-9591-030044A28F23}">
      <dgm:prSet/>
      <dgm:spPr/>
      <dgm:t>
        <a:bodyPr/>
        <a:lstStyle/>
        <a:p>
          <a:r>
            <a:rPr lang="en-US"/>
            <a:t>Source: City of Seattle</a:t>
          </a:r>
        </a:p>
      </dgm:t>
    </dgm:pt>
    <dgm:pt modelId="{5DB66417-8232-4F36-9002-2963554A6BA2}" type="parTrans" cxnId="{3F6CA59A-8133-4520-BFE4-5A22C815D79E}">
      <dgm:prSet/>
      <dgm:spPr/>
      <dgm:t>
        <a:bodyPr/>
        <a:lstStyle/>
        <a:p>
          <a:endParaRPr lang="en-US"/>
        </a:p>
      </dgm:t>
    </dgm:pt>
    <dgm:pt modelId="{D8292531-DF67-4343-A701-0A76BD72B254}" type="sibTrans" cxnId="{3F6CA59A-8133-4520-BFE4-5A22C815D79E}">
      <dgm:prSet/>
      <dgm:spPr/>
      <dgm:t>
        <a:bodyPr/>
        <a:lstStyle/>
        <a:p>
          <a:endParaRPr lang="en-US"/>
        </a:p>
      </dgm:t>
    </dgm:pt>
    <dgm:pt modelId="{C0128DD6-DF36-4D4C-AAA1-E6D1B154AF88}">
      <dgm:prSet/>
      <dgm:spPr/>
      <dgm:t>
        <a:bodyPr/>
        <a:lstStyle/>
        <a:p>
          <a:r>
            <a:rPr lang="en-US"/>
            <a:t>Format: CSV files</a:t>
          </a:r>
        </a:p>
      </dgm:t>
    </dgm:pt>
    <dgm:pt modelId="{97098F53-D973-419B-AF8C-C360289548CF}" type="parTrans" cxnId="{F27BADE8-F5AA-41BB-AE35-EDD5407DA309}">
      <dgm:prSet/>
      <dgm:spPr/>
      <dgm:t>
        <a:bodyPr/>
        <a:lstStyle/>
        <a:p>
          <a:endParaRPr lang="en-US"/>
        </a:p>
      </dgm:t>
    </dgm:pt>
    <dgm:pt modelId="{F13EB053-10E6-4370-B3F0-2360E9AEE568}" type="sibTrans" cxnId="{F27BADE8-F5AA-41BB-AE35-EDD5407DA309}">
      <dgm:prSet/>
      <dgm:spPr/>
      <dgm:t>
        <a:bodyPr/>
        <a:lstStyle/>
        <a:p>
          <a:endParaRPr lang="en-US"/>
        </a:p>
      </dgm:t>
    </dgm:pt>
    <dgm:pt modelId="{3DB73A0F-4E33-483B-9DE6-8D3E9CF8B833}">
      <dgm:prSet/>
      <dgm:spPr/>
      <dgm:t>
        <a:bodyPr/>
        <a:lstStyle/>
        <a:p>
          <a:r>
            <a:rPr lang="en-US" dirty="0"/>
            <a:t>Enrollment data by individual school</a:t>
          </a:r>
        </a:p>
      </dgm:t>
    </dgm:pt>
    <dgm:pt modelId="{3A57FAC5-4B43-49E7-9E3A-CDB22249062E}" type="parTrans" cxnId="{0EA10074-ED3D-41F8-A34D-99F8ED2BE5A3}">
      <dgm:prSet/>
      <dgm:spPr/>
      <dgm:t>
        <a:bodyPr/>
        <a:lstStyle/>
        <a:p>
          <a:endParaRPr lang="en-US"/>
        </a:p>
      </dgm:t>
    </dgm:pt>
    <dgm:pt modelId="{766718C9-4A92-422F-A6A6-919E706D03D6}" type="sibTrans" cxnId="{0EA10074-ED3D-41F8-A34D-99F8ED2BE5A3}">
      <dgm:prSet/>
      <dgm:spPr/>
      <dgm:t>
        <a:bodyPr/>
        <a:lstStyle/>
        <a:p>
          <a:endParaRPr lang="en-US"/>
        </a:p>
      </dgm:t>
    </dgm:pt>
    <dgm:pt modelId="{86E53C9F-9E70-4518-95F9-DFCBEAF11A00}">
      <dgm:prSet/>
      <dgm:spPr/>
      <dgm:t>
        <a:bodyPr/>
        <a:lstStyle/>
        <a:p>
          <a:r>
            <a:rPr lang="en-US"/>
            <a:t>Source: Seattle Public Schools</a:t>
          </a:r>
        </a:p>
      </dgm:t>
    </dgm:pt>
    <dgm:pt modelId="{CD553AA7-568F-4F5F-9DAA-5B8986A68CB7}" type="parTrans" cxnId="{11575549-4D7B-4DAC-BADC-A4DF44E2FC1E}">
      <dgm:prSet/>
      <dgm:spPr/>
      <dgm:t>
        <a:bodyPr/>
        <a:lstStyle/>
        <a:p>
          <a:endParaRPr lang="en-US"/>
        </a:p>
      </dgm:t>
    </dgm:pt>
    <dgm:pt modelId="{DA235F78-0AF7-4091-8516-E7D2DFB2C813}" type="sibTrans" cxnId="{11575549-4D7B-4DAC-BADC-A4DF44E2FC1E}">
      <dgm:prSet/>
      <dgm:spPr/>
      <dgm:t>
        <a:bodyPr/>
        <a:lstStyle/>
        <a:p>
          <a:endParaRPr lang="en-US"/>
        </a:p>
      </dgm:t>
    </dgm:pt>
    <dgm:pt modelId="{32A68C2F-9ABF-4D21-80F5-644698E181EA}">
      <dgm:prSet/>
      <dgm:spPr/>
      <dgm:t>
        <a:bodyPr/>
        <a:lstStyle/>
        <a:p>
          <a:r>
            <a:rPr lang="en-US"/>
            <a:t>Format: pdf reports</a:t>
          </a:r>
        </a:p>
      </dgm:t>
    </dgm:pt>
    <dgm:pt modelId="{26131482-FA0F-41CC-AB98-BCBF13CBEABF}" type="parTrans" cxnId="{1DAA0B10-A528-4258-8C03-E08A98B547A7}">
      <dgm:prSet/>
      <dgm:spPr/>
      <dgm:t>
        <a:bodyPr/>
        <a:lstStyle/>
        <a:p>
          <a:endParaRPr lang="en-US"/>
        </a:p>
      </dgm:t>
    </dgm:pt>
    <dgm:pt modelId="{81751A01-1584-42D9-B582-A6F50F1DE278}" type="sibTrans" cxnId="{1DAA0B10-A528-4258-8C03-E08A98B547A7}">
      <dgm:prSet/>
      <dgm:spPr/>
      <dgm:t>
        <a:bodyPr/>
        <a:lstStyle/>
        <a:p>
          <a:endParaRPr lang="en-US"/>
        </a:p>
      </dgm:t>
    </dgm:pt>
    <dgm:pt modelId="{AC79056D-3E9E-4BB8-BBD5-0966702ED662}">
      <dgm:prSet/>
      <dgm:spPr/>
      <dgm:t>
        <a:bodyPr/>
        <a:lstStyle/>
        <a:p>
          <a:r>
            <a:rPr lang="en-US" dirty="0"/>
            <a:t>Geographical correspondence</a:t>
          </a:r>
        </a:p>
      </dgm:t>
    </dgm:pt>
    <dgm:pt modelId="{E1ED7EEC-3A28-4CD2-95FD-4D22FF45970D}" type="parTrans" cxnId="{DB1F9219-E90E-4247-B04A-5133CB48E103}">
      <dgm:prSet/>
      <dgm:spPr/>
      <dgm:t>
        <a:bodyPr/>
        <a:lstStyle/>
        <a:p>
          <a:endParaRPr lang="en-US"/>
        </a:p>
      </dgm:t>
    </dgm:pt>
    <dgm:pt modelId="{3FFD0E9F-3B84-49E1-AB88-0F2AFA8EEEDD}" type="sibTrans" cxnId="{DB1F9219-E90E-4247-B04A-5133CB48E103}">
      <dgm:prSet/>
      <dgm:spPr/>
      <dgm:t>
        <a:bodyPr/>
        <a:lstStyle/>
        <a:p>
          <a:endParaRPr lang="en-US"/>
        </a:p>
      </dgm:t>
    </dgm:pt>
    <dgm:pt modelId="{995E6D4C-2399-4A94-90BD-70C8B9C24E30}">
      <dgm:prSet/>
      <dgm:spPr/>
      <dgm:t>
        <a:bodyPr/>
        <a:lstStyle/>
        <a:p>
          <a:r>
            <a:rPr lang="en-US"/>
            <a:t>Source: Created by comparing maps from city and schools</a:t>
          </a:r>
        </a:p>
      </dgm:t>
    </dgm:pt>
    <dgm:pt modelId="{9DCA3571-DDDA-4E6A-B821-B46972C1F621}" type="parTrans" cxnId="{55432AE6-C306-437F-BE83-662B24CDC2AE}">
      <dgm:prSet/>
      <dgm:spPr/>
      <dgm:t>
        <a:bodyPr/>
        <a:lstStyle/>
        <a:p>
          <a:endParaRPr lang="en-US"/>
        </a:p>
      </dgm:t>
    </dgm:pt>
    <dgm:pt modelId="{A30E8012-5446-49EE-93D1-04E52777E0B4}" type="sibTrans" cxnId="{55432AE6-C306-437F-BE83-662B24CDC2AE}">
      <dgm:prSet/>
      <dgm:spPr/>
      <dgm:t>
        <a:bodyPr/>
        <a:lstStyle/>
        <a:p>
          <a:endParaRPr lang="en-US"/>
        </a:p>
      </dgm:t>
    </dgm:pt>
    <dgm:pt modelId="{9091204C-9B98-4997-A770-B2836AAF4D32}">
      <dgm:prSet/>
      <dgm:spPr/>
      <dgm:t>
        <a:bodyPr/>
        <a:lstStyle/>
        <a:p>
          <a:r>
            <a:rPr lang="en-US"/>
            <a:t>Format : Excel file</a:t>
          </a:r>
        </a:p>
      </dgm:t>
    </dgm:pt>
    <dgm:pt modelId="{4E62008B-631B-4B23-8E8A-3F179D9AA45A}" type="parTrans" cxnId="{F16081BE-AE5A-449D-867B-410056255B1D}">
      <dgm:prSet/>
      <dgm:spPr/>
      <dgm:t>
        <a:bodyPr/>
        <a:lstStyle/>
        <a:p>
          <a:endParaRPr lang="en-US"/>
        </a:p>
      </dgm:t>
    </dgm:pt>
    <dgm:pt modelId="{DC3054FA-6239-4B81-8E80-A1B950AFD27E}" type="sibTrans" cxnId="{F16081BE-AE5A-449D-867B-410056255B1D}">
      <dgm:prSet/>
      <dgm:spPr/>
      <dgm:t>
        <a:bodyPr/>
        <a:lstStyle/>
        <a:p>
          <a:endParaRPr lang="en-US"/>
        </a:p>
      </dgm:t>
    </dgm:pt>
    <dgm:pt modelId="{524307BC-73AC-4C2B-869B-342617838E30}" type="pres">
      <dgm:prSet presAssocID="{1E30E16E-13D5-4E44-B2A7-43C8D7511B83}" presName="root" presStyleCnt="0">
        <dgm:presLayoutVars>
          <dgm:dir/>
          <dgm:resizeHandles val="exact"/>
        </dgm:presLayoutVars>
      </dgm:prSet>
      <dgm:spPr/>
    </dgm:pt>
    <dgm:pt modelId="{C72FD4B6-3387-4082-BF6F-418AAC5B1F86}" type="pres">
      <dgm:prSet presAssocID="{EB375BC9-8A51-437C-8BA8-7F4EFF55E6DF}" presName="compNode" presStyleCnt="0"/>
      <dgm:spPr/>
    </dgm:pt>
    <dgm:pt modelId="{612C21D3-A4E2-4E3E-9F96-B24399E6E019}" type="pres">
      <dgm:prSet presAssocID="{EB375BC9-8A51-437C-8BA8-7F4EFF55E6DF}" presName="bgRect" presStyleLbl="bgShp" presStyleIdx="0" presStyleCnt="3"/>
      <dgm:spPr/>
    </dgm:pt>
    <dgm:pt modelId="{CDC38CE6-D3C8-4EC3-BA76-48DB6F1F3E41}" type="pres">
      <dgm:prSet presAssocID="{EB375BC9-8A51-437C-8BA8-7F4EFF55E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 outline"/>
        </a:ext>
      </dgm:extLst>
    </dgm:pt>
    <dgm:pt modelId="{61D6255F-58EC-4613-A8F0-A177CB234300}" type="pres">
      <dgm:prSet presAssocID="{EB375BC9-8A51-437C-8BA8-7F4EFF55E6DF}" presName="spaceRect" presStyleCnt="0"/>
      <dgm:spPr/>
    </dgm:pt>
    <dgm:pt modelId="{922C6DF7-9202-4B09-96CC-56E2699D6DF4}" type="pres">
      <dgm:prSet presAssocID="{EB375BC9-8A51-437C-8BA8-7F4EFF55E6DF}" presName="parTx" presStyleLbl="revTx" presStyleIdx="0" presStyleCnt="6">
        <dgm:presLayoutVars>
          <dgm:chMax val="0"/>
          <dgm:chPref val="0"/>
        </dgm:presLayoutVars>
      </dgm:prSet>
      <dgm:spPr/>
    </dgm:pt>
    <dgm:pt modelId="{D7347B84-0A4D-4BC1-A195-B6081E6C0477}" type="pres">
      <dgm:prSet presAssocID="{EB375BC9-8A51-437C-8BA8-7F4EFF55E6DF}" presName="desTx" presStyleLbl="revTx" presStyleIdx="1" presStyleCnt="6">
        <dgm:presLayoutVars/>
      </dgm:prSet>
      <dgm:spPr/>
    </dgm:pt>
    <dgm:pt modelId="{81B7BBD1-14B4-4727-8416-55D0C335C9D4}" type="pres">
      <dgm:prSet presAssocID="{CF555401-F993-44F3-8A4C-0F6C1EDC7A2E}" presName="sibTrans" presStyleCnt="0"/>
      <dgm:spPr/>
    </dgm:pt>
    <dgm:pt modelId="{9F5B85CD-C24B-452D-BE00-05081AAAB696}" type="pres">
      <dgm:prSet presAssocID="{3DB73A0F-4E33-483B-9DE6-8D3E9CF8B833}" presName="compNode" presStyleCnt="0"/>
      <dgm:spPr/>
    </dgm:pt>
    <dgm:pt modelId="{18B1B65A-8CD6-4BB7-AE41-2DDEC9A276C0}" type="pres">
      <dgm:prSet presAssocID="{3DB73A0F-4E33-483B-9DE6-8D3E9CF8B833}" presName="bgRect" presStyleLbl="bgShp" presStyleIdx="1" presStyleCnt="3"/>
      <dgm:spPr/>
    </dgm:pt>
    <dgm:pt modelId="{3A8E29D4-74A8-4944-9C35-BDB513D9D5AD}" type="pres">
      <dgm:prSet presAssocID="{3DB73A0F-4E33-483B-9DE6-8D3E9CF8B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9ACA33-F640-42B6-8557-317502BE2C4E}" type="pres">
      <dgm:prSet presAssocID="{3DB73A0F-4E33-483B-9DE6-8D3E9CF8B833}" presName="spaceRect" presStyleCnt="0"/>
      <dgm:spPr/>
    </dgm:pt>
    <dgm:pt modelId="{41868ABB-F9AD-4778-A9BA-FBE34EC18E86}" type="pres">
      <dgm:prSet presAssocID="{3DB73A0F-4E33-483B-9DE6-8D3E9CF8B833}" presName="parTx" presStyleLbl="revTx" presStyleIdx="2" presStyleCnt="6">
        <dgm:presLayoutVars>
          <dgm:chMax val="0"/>
          <dgm:chPref val="0"/>
        </dgm:presLayoutVars>
      </dgm:prSet>
      <dgm:spPr/>
    </dgm:pt>
    <dgm:pt modelId="{3B34EE93-410F-44E3-B73B-B7C02804C73B}" type="pres">
      <dgm:prSet presAssocID="{3DB73A0F-4E33-483B-9DE6-8D3E9CF8B833}" presName="desTx" presStyleLbl="revTx" presStyleIdx="3" presStyleCnt="6">
        <dgm:presLayoutVars/>
      </dgm:prSet>
      <dgm:spPr/>
    </dgm:pt>
    <dgm:pt modelId="{9EA70A05-BCE8-448E-BC4B-3DC5A83DCB82}" type="pres">
      <dgm:prSet presAssocID="{766718C9-4A92-422F-A6A6-919E706D03D6}" presName="sibTrans" presStyleCnt="0"/>
      <dgm:spPr/>
    </dgm:pt>
    <dgm:pt modelId="{C3001DED-F554-4B89-83D4-29C97FD00D11}" type="pres">
      <dgm:prSet presAssocID="{AC79056D-3E9E-4BB8-BBD5-0966702ED662}" presName="compNode" presStyleCnt="0"/>
      <dgm:spPr/>
    </dgm:pt>
    <dgm:pt modelId="{B98B6F57-5489-4966-A70F-4BABD26D891C}" type="pres">
      <dgm:prSet presAssocID="{AC79056D-3E9E-4BB8-BBD5-0966702ED662}" presName="bgRect" presStyleLbl="bgShp" presStyleIdx="2" presStyleCnt="3"/>
      <dgm:spPr/>
    </dgm:pt>
    <dgm:pt modelId="{2AE78756-F8F7-4F3B-8C4E-9598FE9D11EF}" type="pres">
      <dgm:prSet presAssocID="{AC79056D-3E9E-4BB8-BBD5-0966702ED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34143A-CF7F-41F2-8357-D3D86E5F470E}" type="pres">
      <dgm:prSet presAssocID="{AC79056D-3E9E-4BB8-BBD5-0966702ED662}" presName="spaceRect" presStyleCnt="0"/>
      <dgm:spPr/>
    </dgm:pt>
    <dgm:pt modelId="{CF453598-3B8A-4D49-8430-A44FAC119A6B}" type="pres">
      <dgm:prSet presAssocID="{AC79056D-3E9E-4BB8-BBD5-0966702ED662}" presName="parTx" presStyleLbl="revTx" presStyleIdx="4" presStyleCnt="6">
        <dgm:presLayoutVars>
          <dgm:chMax val="0"/>
          <dgm:chPref val="0"/>
        </dgm:presLayoutVars>
      </dgm:prSet>
      <dgm:spPr/>
    </dgm:pt>
    <dgm:pt modelId="{E5CF1B40-EB90-4EAA-8505-208266863AD7}" type="pres">
      <dgm:prSet presAssocID="{AC79056D-3E9E-4BB8-BBD5-0966702ED662}" presName="desTx" presStyleLbl="revTx" presStyleIdx="5" presStyleCnt="6">
        <dgm:presLayoutVars/>
      </dgm:prSet>
      <dgm:spPr/>
    </dgm:pt>
  </dgm:ptLst>
  <dgm:cxnLst>
    <dgm:cxn modelId="{1DAA0B10-A528-4258-8C03-E08A98B547A7}" srcId="{3DB73A0F-4E33-483B-9DE6-8D3E9CF8B833}" destId="{32A68C2F-9ABF-4D21-80F5-644698E181EA}" srcOrd="1" destOrd="0" parTransId="{26131482-FA0F-41CC-AB98-BCBF13CBEABF}" sibTransId="{81751A01-1584-42D9-B582-A6F50F1DE278}"/>
    <dgm:cxn modelId="{DB1F9219-E90E-4247-B04A-5133CB48E103}" srcId="{1E30E16E-13D5-4E44-B2A7-43C8D7511B83}" destId="{AC79056D-3E9E-4BB8-BBD5-0966702ED662}" srcOrd="2" destOrd="0" parTransId="{E1ED7EEC-3A28-4CD2-95FD-4D22FF45970D}" sibTransId="{3FFD0E9F-3B84-49E1-AB88-0F2AFA8EEEDD}"/>
    <dgm:cxn modelId="{11575549-4D7B-4DAC-BADC-A4DF44E2FC1E}" srcId="{3DB73A0F-4E33-483B-9DE6-8D3E9CF8B833}" destId="{86E53C9F-9E70-4518-95F9-DFCBEAF11A00}" srcOrd="0" destOrd="0" parTransId="{CD553AA7-568F-4F5F-9DAA-5B8986A68CB7}" sibTransId="{DA235F78-0AF7-4091-8516-E7D2DFB2C813}"/>
    <dgm:cxn modelId="{A1FD2A6F-92E3-46E1-BEA8-22B0BEBE1379}" type="presOf" srcId="{3DB73A0F-4E33-483B-9DE6-8D3E9CF8B833}" destId="{41868ABB-F9AD-4778-A9BA-FBE34EC18E86}" srcOrd="0" destOrd="0" presId="urn:microsoft.com/office/officeart/2018/2/layout/IconVerticalSolidList"/>
    <dgm:cxn modelId="{0EA10074-ED3D-41F8-A34D-99F8ED2BE5A3}" srcId="{1E30E16E-13D5-4E44-B2A7-43C8D7511B83}" destId="{3DB73A0F-4E33-483B-9DE6-8D3E9CF8B833}" srcOrd="1" destOrd="0" parTransId="{3A57FAC5-4B43-49E7-9E3A-CDB22249062E}" sibTransId="{766718C9-4A92-422F-A6A6-919E706D03D6}"/>
    <dgm:cxn modelId="{B4AA7E78-1E31-4F15-95A9-4151D9846A20}" type="presOf" srcId="{1E30E16E-13D5-4E44-B2A7-43C8D7511B83}" destId="{524307BC-73AC-4C2B-869B-342617838E30}" srcOrd="0" destOrd="0" presId="urn:microsoft.com/office/officeart/2018/2/layout/IconVerticalSolidList"/>
    <dgm:cxn modelId="{9FF37A7B-C96B-47E5-A12D-8AC8C8BF7468}" type="presOf" srcId="{F32B8983-2363-454F-9591-030044A28F23}" destId="{D7347B84-0A4D-4BC1-A195-B6081E6C0477}" srcOrd="0" destOrd="0" presId="urn:microsoft.com/office/officeart/2018/2/layout/IconVerticalSolidList"/>
    <dgm:cxn modelId="{3151DC86-ED0E-435B-BBA5-A433B89C49CC}" type="presOf" srcId="{AC79056D-3E9E-4BB8-BBD5-0966702ED662}" destId="{CF453598-3B8A-4D49-8430-A44FAC119A6B}" srcOrd="0" destOrd="0" presId="urn:microsoft.com/office/officeart/2018/2/layout/IconVerticalSolidList"/>
    <dgm:cxn modelId="{FA98DA99-4571-409E-A515-8757F0AF06C7}" type="presOf" srcId="{9091204C-9B98-4997-A770-B2836AAF4D32}" destId="{E5CF1B40-EB90-4EAA-8505-208266863AD7}" srcOrd="0" destOrd="1" presId="urn:microsoft.com/office/officeart/2018/2/layout/IconVerticalSolidList"/>
    <dgm:cxn modelId="{3F6CA59A-8133-4520-BFE4-5A22C815D79E}" srcId="{EB375BC9-8A51-437C-8BA8-7F4EFF55E6DF}" destId="{F32B8983-2363-454F-9591-030044A28F23}" srcOrd="0" destOrd="0" parTransId="{5DB66417-8232-4F36-9002-2963554A6BA2}" sibTransId="{D8292531-DF67-4343-A701-0A76BD72B254}"/>
    <dgm:cxn modelId="{2E4071B0-D3A6-4A32-ADEA-D0E65F96DE34}" srcId="{1E30E16E-13D5-4E44-B2A7-43C8D7511B83}" destId="{EB375BC9-8A51-437C-8BA8-7F4EFF55E6DF}" srcOrd="0" destOrd="0" parTransId="{939481E8-7D13-4600-A10D-CFCF3D934D2A}" sibTransId="{CF555401-F993-44F3-8A4C-0F6C1EDC7A2E}"/>
    <dgm:cxn modelId="{2282BFBA-98F4-4A30-A4E0-AD6A67D09E81}" type="presOf" srcId="{32A68C2F-9ABF-4D21-80F5-644698E181EA}" destId="{3B34EE93-410F-44E3-B73B-B7C02804C73B}" srcOrd="0" destOrd="1" presId="urn:microsoft.com/office/officeart/2018/2/layout/IconVerticalSolidList"/>
    <dgm:cxn modelId="{F16081BE-AE5A-449D-867B-410056255B1D}" srcId="{AC79056D-3E9E-4BB8-BBD5-0966702ED662}" destId="{9091204C-9B98-4997-A770-B2836AAF4D32}" srcOrd="1" destOrd="0" parTransId="{4E62008B-631B-4B23-8E8A-3F179D9AA45A}" sibTransId="{DC3054FA-6239-4B81-8E80-A1B950AFD27E}"/>
    <dgm:cxn modelId="{E58E88CB-A72A-434C-B703-A33260D8EA27}" type="presOf" srcId="{EB375BC9-8A51-437C-8BA8-7F4EFF55E6DF}" destId="{922C6DF7-9202-4B09-96CC-56E2699D6DF4}" srcOrd="0" destOrd="0" presId="urn:microsoft.com/office/officeart/2018/2/layout/IconVerticalSolidList"/>
    <dgm:cxn modelId="{7A4563CC-EBA2-435B-AAE0-72F09E5702A4}" type="presOf" srcId="{995E6D4C-2399-4A94-90BD-70C8B9C24E30}" destId="{E5CF1B40-EB90-4EAA-8505-208266863AD7}" srcOrd="0" destOrd="0" presId="urn:microsoft.com/office/officeart/2018/2/layout/IconVerticalSolidList"/>
    <dgm:cxn modelId="{55432AE6-C306-437F-BE83-662B24CDC2AE}" srcId="{AC79056D-3E9E-4BB8-BBD5-0966702ED662}" destId="{995E6D4C-2399-4A94-90BD-70C8B9C24E30}" srcOrd="0" destOrd="0" parTransId="{9DCA3571-DDDA-4E6A-B821-B46972C1F621}" sibTransId="{A30E8012-5446-49EE-93D1-04E52777E0B4}"/>
    <dgm:cxn modelId="{F27BADE8-F5AA-41BB-AE35-EDD5407DA309}" srcId="{EB375BC9-8A51-437C-8BA8-7F4EFF55E6DF}" destId="{C0128DD6-DF36-4D4C-AAA1-E6D1B154AF88}" srcOrd="1" destOrd="0" parTransId="{97098F53-D973-419B-AF8C-C360289548CF}" sibTransId="{F13EB053-10E6-4370-B3F0-2360E9AEE568}"/>
    <dgm:cxn modelId="{DA0E66F3-85C2-4131-AE3D-886B29061F3D}" type="presOf" srcId="{C0128DD6-DF36-4D4C-AAA1-E6D1B154AF88}" destId="{D7347B84-0A4D-4BC1-A195-B6081E6C0477}" srcOrd="0" destOrd="1" presId="urn:microsoft.com/office/officeart/2018/2/layout/IconVerticalSolidList"/>
    <dgm:cxn modelId="{41EC8AFE-9996-4164-9889-9FD0ACFE8048}" type="presOf" srcId="{86E53C9F-9E70-4518-95F9-DFCBEAF11A00}" destId="{3B34EE93-410F-44E3-B73B-B7C02804C73B}" srcOrd="0" destOrd="0" presId="urn:microsoft.com/office/officeart/2018/2/layout/IconVerticalSolidList"/>
    <dgm:cxn modelId="{122F5AF4-7902-489A-830F-CA6842D255AA}" type="presParOf" srcId="{524307BC-73AC-4C2B-869B-342617838E30}" destId="{C72FD4B6-3387-4082-BF6F-418AAC5B1F86}" srcOrd="0" destOrd="0" presId="urn:microsoft.com/office/officeart/2018/2/layout/IconVerticalSolidList"/>
    <dgm:cxn modelId="{72F2BFF2-6C61-4311-87E2-654C834D0ECE}" type="presParOf" srcId="{C72FD4B6-3387-4082-BF6F-418AAC5B1F86}" destId="{612C21D3-A4E2-4E3E-9F96-B24399E6E019}" srcOrd="0" destOrd="0" presId="urn:microsoft.com/office/officeart/2018/2/layout/IconVerticalSolidList"/>
    <dgm:cxn modelId="{92C8A802-8241-4E0B-A6AF-799CDABDB764}" type="presParOf" srcId="{C72FD4B6-3387-4082-BF6F-418AAC5B1F86}" destId="{CDC38CE6-D3C8-4EC3-BA76-48DB6F1F3E41}" srcOrd="1" destOrd="0" presId="urn:microsoft.com/office/officeart/2018/2/layout/IconVerticalSolidList"/>
    <dgm:cxn modelId="{C383BF27-5532-46A9-B0E6-1E0015D03615}" type="presParOf" srcId="{C72FD4B6-3387-4082-BF6F-418AAC5B1F86}" destId="{61D6255F-58EC-4613-A8F0-A177CB234300}" srcOrd="2" destOrd="0" presId="urn:microsoft.com/office/officeart/2018/2/layout/IconVerticalSolidList"/>
    <dgm:cxn modelId="{93E0E84D-9098-4E39-9749-7E48DE4C59C3}" type="presParOf" srcId="{C72FD4B6-3387-4082-BF6F-418AAC5B1F86}" destId="{922C6DF7-9202-4B09-96CC-56E2699D6DF4}" srcOrd="3" destOrd="0" presId="urn:microsoft.com/office/officeart/2018/2/layout/IconVerticalSolidList"/>
    <dgm:cxn modelId="{F6B4CC4E-64BC-4FF0-BB73-0711DFBDD8BC}" type="presParOf" srcId="{C72FD4B6-3387-4082-BF6F-418AAC5B1F86}" destId="{D7347B84-0A4D-4BC1-A195-B6081E6C0477}" srcOrd="4" destOrd="0" presId="urn:microsoft.com/office/officeart/2018/2/layout/IconVerticalSolidList"/>
    <dgm:cxn modelId="{E3C56259-323C-4863-AC51-8134C3A0EBAE}" type="presParOf" srcId="{524307BC-73AC-4C2B-869B-342617838E30}" destId="{81B7BBD1-14B4-4727-8416-55D0C335C9D4}" srcOrd="1" destOrd="0" presId="urn:microsoft.com/office/officeart/2018/2/layout/IconVerticalSolidList"/>
    <dgm:cxn modelId="{2790AD92-D69C-4D78-ABED-D14CC767560D}" type="presParOf" srcId="{524307BC-73AC-4C2B-869B-342617838E30}" destId="{9F5B85CD-C24B-452D-BE00-05081AAAB696}" srcOrd="2" destOrd="0" presId="urn:microsoft.com/office/officeart/2018/2/layout/IconVerticalSolidList"/>
    <dgm:cxn modelId="{342059BC-132F-42C1-8695-CB707A1B106F}" type="presParOf" srcId="{9F5B85CD-C24B-452D-BE00-05081AAAB696}" destId="{18B1B65A-8CD6-4BB7-AE41-2DDEC9A276C0}" srcOrd="0" destOrd="0" presId="urn:microsoft.com/office/officeart/2018/2/layout/IconVerticalSolidList"/>
    <dgm:cxn modelId="{B5DFE3C9-D64B-4238-AB8F-AFFDFA6C8F97}" type="presParOf" srcId="{9F5B85CD-C24B-452D-BE00-05081AAAB696}" destId="{3A8E29D4-74A8-4944-9C35-BDB513D9D5AD}" srcOrd="1" destOrd="0" presId="urn:microsoft.com/office/officeart/2018/2/layout/IconVerticalSolidList"/>
    <dgm:cxn modelId="{8626DFE7-5870-492C-B608-5B541B2F8116}" type="presParOf" srcId="{9F5B85CD-C24B-452D-BE00-05081AAAB696}" destId="{1C9ACA33-F640-42B6-8557-317502BE2C4E}" srcOrd="2" destOrd="0" presId="urn:microsoft.com/office/officeart/2018/2/layout/IconVerticalSolidList"/>
    <dgm:cxn modelId="{5FCE95EE-A4EF-49DC-8EE5-FB4B512014CF}" type="presParOf" srcId="{9F5B85CD-C24B-452D-BE00-05081AAAB696}" destId="{41868ABB-F9AD-4778-A9BA-FBE34EC18E86}" srcOrd="3" destOrd="0" presId="urn:microsoft.com/office/officeart/2018/2/layout/IconVerticalSolidList"/>
    <dgm:cxn modelId="{255D7327-140D-482B-8571-98716A1490ED}" type="presParOf" srcId="{9F5B85CD-C24B-452D-BE00-05081AAAB696}" destId="{3B34EE93-410F-44E3-B73B-B7C02804C73B}" srcOrd="4" destOrd="0" presId="urn:microsoft.com/office/officeart/2018/2/layout/IconVerticalSolidList"/>
    <dgm:cxn modelId="{BE336BE1-DCFC-4BDE-80AE-AD22FFAED78C}" type="presParOf" srcId="{524307BC-73AC-4C2B-869B-342617838E30}" destId="{9EA70A05-BCE8-448E-BC4B-3DC5A83DCB82}" srcOrd="3" destOrd="0" presId="urn:microsoft.com/office/officeart/2018/2/layout/IconVerticalSolidList"/>
    <dgm:cxn modelId="{1773305E-A0F9-426B-A2E2-8F32F6430678}" type="presParOf" srcId="{524307BC-73AC-4C2B-869B-342617838E30}" destId="{C3001DED-F554-4B89-83D4-29C97FD00D11}" srcOrd="4" destOrd="0" presId="urn:microsoft.com/office/officeart/2018/2/layout/IconVerticalSolidList"/>
    <dgm:cxn modelId="{5021830E-8E1B-41EF-926B-51E474C27CFB}" type="presParOf" srcId="{C3001DED-F554-4B89-83D4-29C97FD00D11}" destId="{B98B6F57-5489-4966-A70F-4BABD26D891C}" srcOrd="0" destOrd="0" presId="urn:microsoft.com/office/officeart/2018/2/layout/IconVerticalSolidList"/>
    <dgm:cxn modelId="{C325B80C-B6ED-4972-B439-C3EBD051DBDC}" type="presParOf" srcId="{C3001DED-F554-4B89-83D4-29C97FD00D11}" destId="{2AE78756-F8F7-4F3B-8C4E-9598FE9D11EF}" srcOrd="1" destOrd="0" presId="urn:microsoft.com/office/officeart/2018/2/layout/IconVerticalSolidList"/>
    <dgm:cxn modelId="{6ED32E4B-FBA8-4B38-A8DB-3D79EBB09F25}" type="presParOf" srcId="{C3001DED-F554-4B89-83D4-29C97FD00D11}" destId="{8734143A-CF7F-41F2-8357-D3D86E5F470E}" srcOrd="2" destOrd="0" presId="urn:microsoft.com/office/officeart/2018/2/layout/IconVerticalSolidList"/>
    <dgm:cxn modelId="{7B5DA791-5715-4576-A670-A0BD25F6F515}" type="presParOf" srcId="{C3001DED-F554-4B89-83D4-29C97FD00D11}" destId="{CF453598-3B8A-4D49-8430-A44FAC119A6B}" srcOrd="3" destOrd="0" presId="urn:microsoft.com/office/officeart/2018/2/layout/IconVerticalSolidList"/>
    <dgm:cxn modelId="{7D1E2256-5D4E-4732-A90C-C95FEBBCAEDC}" type="presParOf" srcId="{C3001DED-F554-4B89-83D4-29C97FD00D11}" destId="{E5CF1B40-EB90-4EAA-8505-208266863AD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42273-DD51-4191-8006-B66D69E670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3F4A9E-D6B3-4EC4-9E2A-EB57A1ADA95C}">
      <dgm:prSet/>
      <dgm:spPr/>
      <dgm:t>
        <a:bodyPr/>
        <a:lstStyle/>
        <a:p>
          <a:r>
            <a:rPr lang="en-US" dirty="0"/>
            <a:t>Centrally located UCVs are experiencing the steepest rise in child population</a:t>
          </a:r>
        </a:p>
      </dgm:t>
    </dgm:pt>
    <dgm:pt modelId="{9A3E2719-4195-4FB8-B24D-DBBE3AA2B58D}" type="parTrans" cxnId="{78D4F28A-218A-42DC-8A12-47573F73FA71}">
      <dgm:prSet/>
      <dgm:spPr/>
      <dgm:t>
        <a:bodyPr/>
        <a:lstStyle/>
        <a:p>
          <a:endParaRPr lang="en-US"/>
        </a:p>
      </dgm:t>
    </dgm:pt>
    <dgm:pt modelId="{F740AED3-92E6-40E1-8899-E869868FB112}" type="sibTrans" cxnId="{78D4F28A-218A-42DC-8A12-47573F73FA71}">
      <dgm:prSet/>
      <dgm:spPr/>
      <dgm:t>
        <a:bodyPr/>
        <a:lstStyle/>
        <a:p>
          <a:endParaRPr lang="en-US"/>
        </a:p>
      </dgm:t>
    </dgm:pt>
    <dgm:pt modelId="{A4C8A405-E666-4BAB-8A13-EE669829C610}">
      <dgm:prSet/>
      <dgm:spPr/>
      <dgm:t>
        <a:bodyPr/>
        <a:lstStyle/>
        <a:p>
          <a:r>
            <a:rPr lang="en-US" dirty="0"/>
            <a:t>Very urban, essentially no single-family housing</a:t>
          </a:r>
        </a:p>
      </dgm:t>
    </dgm:pt>
    <dgm:pt modelId="{D8C5C4B4-E397-4A41-B167-BE30D4C083E4}" type="parTrans" cxnId="{3745B5DF-BBA1-461B-A995-4F90BDA88B5A}">
      <dgm:prSet/>
      <dgm:spPr/>
      <dgm:t>
        <a:bodyPr/>
        <a:lstStyle/>
        <a:p>
          <a:endParaRPr lang="en-US"/>
        </a:p>
      </dgm:t>
    </dgm:pt>
    <dgm:pt modelId="{52FEC2C6-0288-4EDA-BAF5-A571ED36757E}" type="sibTrans" cxnId="{3745B5DF-BBA1-461B-A995-4F90BDA88B5A}">
      <dgm:prSet/>
      <dgm:spPr/>
      <dgm:t>
        <a:bodyPr/>
        <a:lstStyle/>
        <a:p>
          <a:endParaRPr lang="en-US"/>
        </a:p>
      </dgm:t>
    </dgm:pt>
    <dgm:pt modelId="{7EAE5B7A-7CAA-4F18-A0A1-1839B0743351}">
      <dgm:prSet/>
      <dgm:spPr/>
      <dgm:t>
        <a:bodyPr/>
        <a:lstStyle/>
        <a:p>
          <a:r>
            <a:rPr lang="en-US" dirty="0"/>
            <a:t>Inconsistencies in UCV boundaries leads to interesting density trends</a:t>
          </a:r>
        </a:p>
      </dgm:t>
    </dgm:pt>
    <dgm:pt modelId="{9DA77C8F-EAD2-4F2E-916D-D67D2ACE0969}" type="parTrans" cxnId="{AC752079-9EF4-4361-8A5E-435595B31FF2}">
      <dgm:prSet/>
      <dgm:spPr/>
      <dgm:t>
        <a:bodyPr/>
        <a:lstStyle/>
        <a:p>
          <a:endParaRPr lang="en-US"/>
        </a:p>
      </dgm:t>
    </dgm:pt>
    <dgm:pt modelId="{0FEB5D7C-720B-46ED-B88D-ABC3290B1D03}" type="sibTrans" cxnId="{AC752079-9EF4-4361-8A5E-435595B31FF2}">
      <dgm:prSet/>
      <dgm:spPr/>
      <dgm:t>
        <a:bodyPr/>
        <a:lstStyle/>
        <a:p>
          <a:endParaRPr lang="en-US"/>
        </a:p>
      </dgm:t>
    </dgm:pt>
    <dgm:pt modelId="{1F008FB5-559B-4315-92E0-9E5A89D882D4}">
      <dgm:prSet/>
      <dgm:spPr/>
      <dgm:t>
        <a:bodyPr/>
        <a:lstStyle/>
        <a:p>
          <a:r>
            <a:rPr lang="en-US"/>
            <a:t>Downtown, SLU, Cap Hill, Uptown have low density</a:t>
          </a:r>
        </a:p>
      </dgm:t>
    </dgm:pt>
    <dgm:pt modelId="{64341011-C67A-4158-822E-3E780CC67109}" type="parTrans" cxnId="{6B82A82C-F501-45E1-BECB-8728C3BF6388}">
      <dgm:prSet/>
      <dgm:spPr/>
      <dgm:t>
        <a:bodyPr/>
        <a:lstStyle/>
        <a:p>
          <a:endParaRPr lang="en-US"/>
        </a:p>
      </dgm:t>
    </dgm:pt>
    <dgm:pt modelId="{523F8B0C-E53A-4810-87B6-2F887A90896B}" type="sibTrans" cxnId="{6B82A82C-F501-45E1-BECB-8728C3BF6388}">
      <dgm:prSet/>
      <dgm:spPr/>
      <dgm:t>
        <a:bodyPr/>
        <a:lstStyle/>
        <a:p>
          <a:endParaRPr lang="en-US"/>
        </a:p>
      </dgm:t>
    </dgm:pt>
    <dgm:pt modelId="{809FDBF0-A46D-4CE1-BF46-EC2AABFF5725}">
      <dgm:prSet/>
      <dgm:spPr/>
      <dgm:t>
        <a:bodyPr/>
        <a:lstStyle/>
        <a:p>
          <a:r>
            <a:rPr lang="en-US" dirty="0"/>
            <a:t>Highest density: Othello</a:t>
          </a:r>
        </a:p>
      </dgm:t>
    </dgm:pt>
    <dgm:pt modelId="{00CBFA56-23EC-4A12-A59E-022B0403C4E7}" type="parTrans" cxnId="{B6930B30-A49F-4276-9914-D31E98E26466}">
      <dgm:prSet/>
      <dgm:spPr/>
      <dgm:t>
        <a:bodyPr/>
        <a:lstStyle/>
        <a:p>
          <a:endParaRPr lang="en-US"/>
        </a:p>
      </dgm:t>
    </dgm:pt>
    <dgm:pt modelId="{20959529-F2AC-4085-BC3E-48A3D8ACD7CC}" type="sibTrans" cxnId="{B6930B30-A49F-4276-9914-D31E98E26466}">
      <dgm:prSet/>
      <dgm:spPr/>
      <dgm:t>
        <a:bodyPr/>
        <a:lstStyle/>
        <a:p>
          <a:endParaRPr lang="en-US"/>
        </a:p>
      </dgm:t>
    </dgm:pt>
    <dgm:pt modelId="{7AB36026-D070-46CF-83F5-9B1B9974AEAA}">
      <dgm:prSet/>
      <dgm:spPr/>
      <dgm:t>
        <a:bodyPr/>
        <a:lstStyle/>
        <a:p>
          <a:r>
            <a:rPr lang="en-US" dirty="0"/>
            <a:t>UCVs split to balance school enrollments</a:t>
          </a:r>
        </a:p>
      </dgm:t>
    </dgm:pt>
    <dgm:pt modelId="{75B0611D-881C-4BF3-85DC-2BD77F45495C}" type="parTrans" cxnId="{E9A186F0-7015-4D2C-9F14-4B6CCD82717F}">
      <dgm:prSet/>
      <dgm:spPr/>
      <dgm:t>
        <a:bodyPr/>
        <a:lstStyle/>
        <a:p>
          <a:endParaRPr lang="en-US"/>
        </a:p>
      </dgm:t>
    </dgm:pt>
    <dgm:pt modelId="{3B293951-1EB4-4B25-91F4-3C6BF1BB9A36}" type="sibTrans" cxnId="{E9A186F0-7015-4D2C-9F14-4B6CCD82717F}">
      <dgm:prSet/>
      <dgm:spPr/>
      <dgm:t>
        <a:bodyPr/>
        <a:lstStyle/>
        <a:p>
          <a:endParaRPr lang="en-US"/>
        </a:p>
      </dgm:t>
    </dgm:pt>
    <dgm:pt modelId="{06B1BA63-CDEC-46AB-ABB4-E9D459696D30}">
      <dgm:prSet/>
      <dgm:spPr/>
      <dgm:t>
        <a:bodyPr/>
        <a:lstStyle/>
        <a:p>
          <a:r>
            <a:rPr lang="en-US" dirty="0"/>
            <a:t>Othello split between 6 elementary schools</a:t>
          </a:r>
        </a:p>
        <a:p>
          <a:r>
            <a:rPr lang="en-US" dirty="0"/>
            <a:t>Schools do not serve them as a whole</a:t>
          </a:r>
        </a:p>
      </dgm:t>
    </dgm:pt>
    <dgm:pt modelId="{D449D19B-E8B2-4F95-8B69-C0381D870261}" type="parTrans" cxnId="{22408BFA-330E-45A0-B79A-987A325A622C}">
      <dgm:prSet/>
      <dgm:spPr/>
      <dgm:t>
        <a:bodyPr/>
        <a:lstStyle/>
        <a:p>
          <a:endParaRPr lang="en-US"/>
        </a:p>
      </dgm:t>
    </dgm:pt>
    <dgm:pt modelId="{228DC968-A20B-4FE2-B31C-046B724883C6}" type="sibTrans" cxnId="{22408BFA-330E-45A0-B79A-987A325A622C}">
      <dgm:prSet/>
      <dgm:spPr/>
      <dgm:t>
        <a:bodyPr/>
        <a:lstStyle/>
        <a:p>
          <a:endParaRPr lang="en-US"/>
        </a:p>
      </dgm:t>
    </dgm:pt>
    <dgm:pt modelId="{C333F4A3-0573-44F1-900B-9BF4AD9DB917}" type="pres">
      <dgm:prSet presAssocID="{A1842273-DD51-4191-8006-B66D69E6705F}" presName="root" presStyleCnt="0">
        <dgm:presLayoutVars>
          <dgm:dir/>
          <dgm:resizeHandles val="exact"/>
        </dgm:presLayoutVars>
      </dgm:prSet>
      <dgm:spPr/>
    </dgm:pt>
    <dgm:pt modelId="{49D0ADC6-53E2-4DA4-B9E7-5C504FEB0A44}" type="pres">
      <dgm:prSet presAssocID="{D03F4A9E-D6B3-4EC4-9E2A-EB57A1ADA95C}" presName="compNode" presStyleCnt="0"/>
      <dgm:spPr/>
    </dgm:pt>
    <dgm:pt modelId="{173B5CC8-B1EF-4294-9F81-D19FC3B66363}" type="pres">
      <dgm:prSet presAssocID="{D03F4A9E-D6B3-4EC4-9E2A-EB57A1ADA95C}" presName="bgRect" presStyleLbl="bgShp" presStyleIdx="0" presStyleCnt="3"/>
      <dgm:spPr/>
    </dgm:pt>
    <dgm:pt modelId="{83E43CB0-A1C1-4C88-91FF-34EAFB23BFBC}" type="pres">
      <dgm:prSet presAssocID="{D03F4A9E-D6B3-4EC4-9E2A-EB57A1ADA95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88777F9-EF10-4E67-B061-AC54871C7195}" type="pres">
      <dgm:prSet presAssocID="{D03F4A9E-D6B3-4EC4-9E2A-EB57A1ADA95C}" presName="spaceRect" presStyleCnt="0"/>
      <dgm:spPr/>
    </dgm:pt>
    <dgm:pt modelId="{FD1AB3BF-731E-4D6C-BF69-3DB41B749C9E}" type="pres">
      <dgm:prSet presAssocID="{D03F4A9E-D6B3-4EC4-9E2A-EB57A1ADA95C}" presName="parTx" presStyleLbl="revTx" presStyleIdx="0" presStyleCnt="6">
        <dgm:presLayoutVars>
          <dgm:chMax val="0"/>
          <dgm:chPref val="0"/>
        </dgm:presLayoutVars>
      </dgm:prSet>
      <dgm:spPr/>
    </dgm:pt>
    <dgm:pt modelId="{91A0D2B2-B7C2-4BB0-9CE1-CECA91B1B8DF}" type="pres">
      <dgm:prSet presAssocID="{D03F4A9E-D6B3-4EC4-9E2A-EB57A1ADA95C}" presName="desTx" presStyleLbl="revTx" presStyleIdx="1" presStyleCnt="6">
        <dgm:presLayoutVars/>
      </dgm:prSet>
      <dgm:spPr/>
    </dgm:pt>
    <dgm:pt modelId="{268C924D-1DAF-4C01-8F25-3E68DAA39790}" type="pres">
      <dgm:prSet presAssocID="{F740AED3-92E6-40E1-8899-E869868FB112}" presName="sibTrans" presStyleCnt="0"/>
      <dgm:spPr/>
    </dgm:pt>
    <dgm:pt modelId="{7B6C08B1-47DF-48FF-B661-7F400DED710E}" type="pres">
      <dgm:prSet presAssocID="{7EAE5B7A-7CAA-4F18-A0A1-1839B0743351}" presName="compNode" presStyleCnt="0"/>
      <dgm:spPr/>
    </dgm:pt>
    <dgm:pt modelId="{D7CE13CA-14DB-4E19-A184-2AEB8DFA81CB}" type="pres">
      <dgm:prSet presAssocID="{7EAE5B7A-7CAA-4F18-A0A1-1839B0743351}" presName="bgRect" presStyleLbl="bgShp" presStyleIdx="1" presStyleCnt="3"/>
      <dgm:spPr/>
    </dgm:pt>
    <dgm:pt modelId="{3FC3AFAA-3B49-4F30-8A97-428D11091AF2}" type="pres">
      <dgm:prSet presAssocID="{7EAE5B7A-7CAA-4F18-A0A1-1839B0743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6F610A9-E109-4200-B26A-2FFF5BE8569F}" type="pres">
      <dgm:prSet presAssocID="{7EAE5B7A-7CAA-4F18-A0A1-1839B0743351}" presName="spaceRect" presStyleCnt="0"/>
      <dgm:spPr/>
    </dgm:pt>
    <dgm:pt modelId="{9BDF8D25-CD43-4C6F-9705-CF47030415F7}" type="pres">
      <dgm:prSet presAssocID="{7EAE5B7A-7CAA-4F18-A0A1-1839B0743351}" presName="parTx" presStyleLbl="revTx" presStyleIdx="2" presStyleCnt="6">
        <dgm:presLayoutVars>
          <dgm:chMax val="0"/>
          <dgm:chPref val="0"/>
        </dgm:presLayoutVars>
      </dgm:prSet>
      <dgm:spPr/>
    </dgm:pt>
    <dgm:pt modelId="{AC50E5C3-8F87-4927-B194-1A2DD866A1D5}" type="pres">
      <dgm:prSet presAssocID="{7EAE5B7A-7CAA-4F18-A0A1-1839B0743351}" presName="desTx" presStyleLbl="revTx" presStyleIdx="3" presStyleCnt="6">
        <dgm:presLayoutVars/>
      </dgm:prSet>
      <dgm:spPr/>
    </dgm:pt>
    <dgm:pt modelId="{2F791984-48C3-496D-8651-312C5E8745C3}" type="pres">
      <dgm:prSet presAssocID="{0FEB5D7C-720B-46ED-B88D-ABC3290B1D03}" presName="sibTrans" presStyleCnt="0"/>
      <dgm:spPr/>
    </dgm:pt>
    <dgm:pt modelId="{A3A3A2A3-634D-42C3-9182-349D039CBB85}" type="pres">
      <dgm:prSet presAssocID="{7AB36026-D070-46CF-83F5-9B1B9974AEAA}" presName="compNode" presStyleCnt="0"/>
      <dgm:spPr/>
    </dgm:pt>
    <dgm:pt modelId="{5903F226-B1BD-4564-A434-E56EB09D5CC8}" type="pres">
      <dgm:prSet presAssocID="{7AB36026-D070-46CF-83F5-9B1B9974AEAA}" presName="bgRect" presStyleLbl="bgShp" presStyleIdx="2" presStyleCnt="3"/>
      <dgm:spPr/>
    </dgm:pt>
    <dgm:pt modelId="{5D409771-F0FD-4B96-A3B4-65CD10D951ED}" type="pres">
      <dgm:prSet presAssocID="{7AB36026-D070-46CF-83F5-9B1B9974AEAA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89CD507-6FF1-45E6-A3C2-5627A261FFF3}" type="pres">
      <dgm:prSet presAssocID="{7AB36026-D070-46CF-83F5-9B1B9974AEAA}" presName="spaceRect" presStyleCnt="0"/>
      <dgm:spPr/>
    </dgm:pt>
    <dgm:pt modelId="{3C5CFFDF-4FCE-4830-8AF0-F0FEC0F09175}" type="pres">
      <dgm:prSet presAssocID="{7AB36026-D070-46CF-83F5-9B1B9974AEAA}" presName="parTx" presStyleLbl="revTx" presStyleIdx="4" presStyleCnt="6">
        <dgm:presLayoutVars>
          <dgm:chMax val="0"/>
          <dgm:chPref val="0"/>
        </dgm:presLayoutVars>
      </dgm:prSet>
      <dgm:spPr/>
    </dgm:pt>
    <dgm:pt modelId="{6C93E3D0-E9AB-41B3-9F81-F45D6E212248}" type="pres">
      <dgm:prSet presAssocID="{7AB36026-D070-46CF-83F5-9B1B9974AEAA}" presName="desTx" presStyleLbl="revTx" presStyleIdx="5" presStyleCnt="6">
        <dgm:presLayoutVars/>
      </dgm:prSet>
      <dgm:spPr/>
    </dgm:pt>
  </dgm:ptLst>
  <dgm:cxnLst>
    <dgm:cxn modelId="{B6C53319-0C9A-42BC-B546-9AC9EB57A0A5}" type="presOf" srcId="{7EAE5B7A-7CAA-4F18-A0A1-1839B0743351}" destId="{9BDF8D25-CD43-4C6F-9705-CF47030415F7}" srcOrd="0" destOrd="0" presId="urn:microsoft.com/office/officeart/2018/2/layout/IconVerticalSolidList"/>
    <dgm:cxn modelId="{5E61F02A-8D89-49DE-8F9E-BA81E8434AC2}" type="presOf" srcId="{D03F4A9E-D6B3-4EC4-9E2A-EB57A1ADA95C}" destId="{FD1AB3BF-731E-4D6C-BF69-3DB41B749C9E}" srcOrd="0" destOrd="0" presId="urn:microsoft.com/office/officeart/2018/2/layout/IconVerticalSolidList"/>
    <dgm:cxn modelId="{6B82A82C-F501-45E1-BECB-8728C3BF6388}" srcId="{7EAE5B7A-7CAA-4F18-A0A1-1839B0743351}" destId="{1F008FB5-559B-4315-92E0-9E5A89D882D4}" srcOrd="0" destOrd="0" parTransId="{64341011-C67A-4158-822E-3E780CC67109}" sibTransId="{523F8B0C-E53A-4810-87B6-2F887A90896B}"/>
    <dgm:cxn modelId="{B6930B30-A49F-4276-9914-D31E98E26466}" srcId="{7EAE5B7A-7CAA-4F18-A0A1-1839B0743351}" destId="{809FDBF0-A46D-4CE1-BF46-EC2AABFF5725}" srcOrd="1" destOrd="0" parTransId="{00CBFA56-23EC-4A12-A59E-022B0403C4E7}" sibTransId="{20959529-F2AC-4085-BC3E-48A3D8ACD7CC}"/>
    <dgm:cxn modelId="{DF257E36-DC79-4D9C-BAD9-62F579798E08}" type="presOf" srcId="{809FDBF0-A46D-4CE1-BF46-EC2AABFF5725}" destId="{AC50E5C3-8F87-4927-B194-1A2DD866A1D5}" srcOrd="0" destOrd="1" presId="urn:microsoft.com/office/officeart/2018/2/layout/IconVerticalSolidList"/>
    <dgm:cxn modelId="{AC752079-9EF4-4361-8A5E-435595B31FF2}" srcId="{A1842273-DD51-4191-8006-B66D69E6705F}" destId="{7EAE5B7A-7CAA-4F18-A0A1-1839B0743351}" srcOrd="1" destOrd="0" parTransId="{9DA77C8F-EAD2-4F2E-916D-D67D2ACE0969}" sibTransId="{0FEB5D7C-720B-46ED-B88D-ABC3290B1D03}"/>
    <dgm:cxn modelId="{35BF4D84-20E8-44BD-BAD7-736D332E5D94}" type="presOf" srcId="{7AB36026-D070-46CF-83F5-9B1B9974AEAA}" destId="{3C5CFFDF-4FCE-4830-8AF0-F0FEC0F09175}" srcOrd="0" destOrd="0" presId="urn:microsoft.com/office/officeart/2018/2/layout/IconVerticalSolidList"/>
    <dgm:cxn modelId="{B7BC5A84-3FED-425A-A93B-F36522053537}" type="presOf" srcId="{06B1BA63-CDEC-46AB-ABB4-E9D459696D30}" destId="{6C93E3D0-E9AB-41B3-9F81-F45D6E212248}" srcOrd="0" destOrd="0" presId="urn:microsoft.com/office/officeart/2018/2/layout/IconVerticalSolidList"/>
    <dgm:cxn modelId="{78D4F28A-218A-42DC-8A12-47573F73FA71}" srcId="{A1842273-DD51-4191-8006-B66D69E6705F}" destId="{D03F4A9E-D6B3-4EC4-9E2A-EB57A1ADA95C}" srcOrd="0" destOrd="0" parTransId="{9A3E2719-4195-4FB8-B24D-DBBE3AA2B58D}" sibTransId="{F740AED3-92E6-40E1-8899-E869868FB112}"/>
    <dgm:cxn modelId="{3A20CBA0-B9FD-48FF-AF0A-C6AF86B66EB1}" type="presOf" srcId="{A1842273-DD51-4191-8006-B66D69E6705F}" destId="{C333F4A3-0573-44F1-900B-9BF4AD9DB917}" srcOrd="0" destOrd="0" presId="urn:microsoft.com/office/officeart/2018/2/layout/IconVerticalSolidList"/>
    <dgm:cxn modelId="{C17805A5-E292-47BD-BB84-C84314B62451}" type="presOf" srcId="{A4C8A405-E666-4BAB-8A13-EE669829C610}" destId="{91A0D2B2-B7C2-4BB0-9CE1-CECA91B1B8DF}" srcOrd="0" destOrd="0" presId="urn:microsoft.com/office/officeart/2018/2/layout/IconVerticalSolidList"/>
    <dgm:cxn modelId="{30C5BCBF-203D-428F-9C8C-71613E3D5ED2}" type="presOf" srcId="{1F008FB5-559B-4315-92E0-9E5A89D882D4}" destId="{AC50E5C3-8F87-4927-B194-1A2DD866A1D5}" srcOrd="0" destOrd="0" presId="urn:microsoft.com/office/officeart/2018/2/layout/IconVerticalSolidList"/>
    <dgm:cxn modelId="{3745B5DF-BBA1-461B-A995-4F90BDA88B5A}" srcId="{D03F4A9E-D6B3-4EC4-9E2A-EB57A1ADA95C}" destId="{A4C8A405-E666-4BAB-8A13-EE669829C610}" srcOrd="0" destOrd="0" parTransId="{D8C5C4B4-E397-4A41-B167-BE30D4C083E4}" sibTransId="{52FEC2C6-0288-4EDA-BAF5-A571ED36757E}"/>
    <dgm:cxn modelId="{E9A186F0-7015-4D2C-9F14-4B6CCD82717F}" srcId="{A1842273-DD51-4191-8006-B66D69E6705F}" destId="{7AB36026-D070-46CF-83F5-9B1B9974AEAA}" srcOrd="2" destOrd="0" parTransId="{75B0611D-881C-4BF3-85DC-2BD77F45495C}" sibTransId="{3B293951-1EB4-4B25-91F4-3C6BF1BB9A36}"/>
    <dgm:cxn modelId="{22408BFA-330E-45A0-B79A-987A325A622C}" srcId="{7AB36026-D070-46CF-83F5-9B1B9974AEAA}" destId="{06B1BA63-CDEC-46AB-ABB4-E9D459696D30}" srcOrd="0" destOrd="0" parTransId="{D449D19B-E8B2-4F95-8B69-C0381D870261}" sibTransId="{228DC968-A20B-4FE2-B31C-046B724883C6}"/>
    <dgm:cxn modelId="{918BDAB0-C8A3-41B9-BC94-5024FE9A5712}" type="presParOf" srcId="{C333F4A3-0573-44F1-900B-9BF4AD9DB917}" destId="{49D0ADC6-53E2-4DA4-B9E7-5C504FEB0A44}" srcOrd="0" destOrd="0" presId="urn:microsoft.com/office/officeart/2018/2/layout/IconVerticalSolidList"/>
    <dgm:cxn modelId="{D7F3BB13-B5A8-41E4-8662-9D134CFD7173}" type="presParOf" srcId="{49D0ADC6-53E2-4DA4-B9E7-5C504FEB0A44}" destId="{173B5CC8-B1EF-4294-9F81-D19FC3B66363}" srcOrd="0" destOrd="0" presId="urn:microsoft.com/office/officeart/2018/2/layout/IconVerticalSolidList"/>
    <dgm:cxn modelId="{72ABDA53-9459-41CB-A4F0-BC90346EBA9A}" type="presParOf" srcId="{49D0ADC6-53E2-4DA4-B9E7-5C504FEB0A44}" destId="{83E43CB0-A1C1-4C88-91FF-34EAFB23BFBC}" srcOrd="1" destOrd="0" presId="urn:microsoft.com/office/officeart/2018/2/layout/IconVerticalSolidList"/>
    <dgm:cxn modelId="{E427D8CB-FD5C-4B2A-A821-CA849D34AE85}" type="presParOf" srcId="{49D0ADC6-53E2-4DA4-B9E7-5C504FEB0A44}" destId="{088777F9-EF10-4E67-B061-AC54871C7195}" srcOrd="2" destOrd="0" presId="urn:microsoft.com/office/officeart/2018/2/layout/IconVerticalSolidList"/>
    <dgm:cxn modelId="{2BC779CE-D53F-41CC-B8C5-6600E2B55828}" type="presParOf" srcId="{49D0ADC6-53E2-4DA4-B9E7-5C504FEB0A44}" destId="{FD1AB3BF-731E-4D6C-BF69-3DB41B749C9E}" srcOrd="3" destOrd="0" presId="urn:microsoft.com/office/officeart/2018/2/layout/IconVerticalSolidList"/>
    <dgm:cxn modelId="{04688593-F4EB-4D4D-B233-E0DBDB2A46D9}" type="presParOf" srcId="{49D0ADC6-53E2-4DA4-B9E7-5C504FEB0A44}" destId="{91A0D2B2-B7C2-4BB0-9CE1-CECA91B1B8DF}" srcOrd="4" destOrd="0" presId="urn:microsoft.com/office/officeart/2018/2/layout/IconVerticalSolidList"/>
    <dgm:cxn modelId="{FC994EE8-BEB9-4ADF-9002-C1567023AEE7}" type="presParOf" srcId="{C333F4A3-0573-44F1-900B-9BF4AD9DB917}" destId="{268C924D-1DAF-4C01-8F25-3E68DAA39790}" srcOrd="1" destOrd="0" presId="urn:microsoft.com/office/officeart/2018/2/layout/IconVerticalSolidList"/>
    <dgm:cxn modelId="{6CC30E73-AAFE-4E82-9F74-7C2989DE7621}" type="presParOf" srcId="{C333F4A3-0573-44F1-900B-9BF4AD9DB917}" destId="{7B6C08B1-47DF-48FF-B661-7F400DED710E}" srcOrd="2" destOrd="0" presId="urn:microsoft.com/office/officeart/2018/2/layout/IconVerticalSolidList"/>
    <dgm:cxn modelId="{FE0FFCE4-B564-4D75-959E-93292BE4DFC5}" type="presParOf" srcId="{7B6C08B1-47DF-48FF-B661-7F400DED710E}" destId="{D7CE13CA-14DB-4E19-A184-2AEB8DFA81CB}" srcOrd="0" destOrd="0" presId="urn:microsoft.com/office/officeart/2018/2/layout/IconVerticalSolidList"/>
    <dgm:cxn modelId="{16235AFA-3DE6-466D-B938-286D593327B2}" type="presParOf" srcId="{7B6C08B1-47DF-48FF-B661-7F400DED710E}" destId="{3FC3AFAA-3B49-4F30-8A97-428D11091AF2}" srcOrd="1" destOrd="0" presId="urn:microsoft.com/office/officeart/2018/2/layout/IconVerticalSolidList"/>
    <dgm:cxn modelId="{F3D095EF-6896-4DBB-989B-BBE2E0D11B24}" type="presParOf" srcId="{7B6C08B1-47DF-48FF-B661-7F400DED710E}" destId="{E6F610A9-E109-4200-B26A-2FFF5BE8569F}" srcOrd="2" destOrd="0" presId="urn:microsoft.com/office/officeart/2018/2/layout/IconVerticalSolidList"/>
    <dgm:cxn modelId="{F5EB96ED-B9E4-4660-87C5-9C6D6029B510}" type="presParOf" srcId="{7B6C08B1-47DF-48FF-B661-7F400DED710E}" destId="{9BDF8D25-CD43-4C6F-9705-CF47030415F7}" srcOrd="3" destOrd="0" presId="urn:microsoft.com/office/officeart/2018/2/layout/IconVerticalSolidList"/>
    <dgm:cxn modelId="{8C873E3A-F40F-4FC1-86C4-734764A87479}" type="presParOf" srcId="{7B6C08B1-47DF-48FF-B661-7F400DED710E}" destId="{AC50E5C3-8F87-4927-B194-1A2DD866A1D5}" srcOrd="4" destOrd="0" presId="urn:microsoft.com/office/officeart/2018/2/layout/IconVerticalSolidList"/>
    <dgm:cxn modelId="{CB5AB293-BC4B-482D-A29F-E6B495CFE56B}" type="presParOf" srcId="{C333F4A3-0573-44F1-900B-9BF4AD9DB917}" destId="{2F791984-48C3-496D-8651-312C5E8745C3}" srcOrd="3" destOrd="0" presId="urn:microsoft.com/office/officeart/2018/2/layout/IconVerticalSolidList"/>
    <dgm:cxn modelId="{BE49B640-3823-4BEF-AC9F-FF5266B461EA}" type="presParOf" srcId="{C333F4A3-0573-44F1-900B-9BF4AD9DB917}" destId="{A3A3A2A3-634D-42C3-9182-349D039CBB85}" srcOrd="4" destOrd="0" presId="urn:microsoft.com/office/officeart/2018/2/layout/IconVerticalSolidList"/>
    <dgm:cxn modelId="{0362BE58-C6FE-49D8-BEB5-5679C941920E}" type="presParOf" srcId="{A3A3A2A3-634D-42C3-9182-349D039CBB85}" destId="{5903F226-B1BD-4564-A434-E56EB09D5CC8}" srcOrd="0" destOrd="0" presId="urn:microsoft.com/office/officeart/2018/2/layout/IconVerticalSolidList"/>
    <dgm:cxn modelId="{A88AB80E-2F92-4A9D-886E-1A956EC1B152}" type="presParOf" srcId="{A3A3A2A3-634D-42C3-9182-349D039CBB85}" destId="{5D409771-F0FD-4B96-A3B4-65CD10D951ED}" srcOrd="1" destOrd="0" presId="urn:microsoft.com/office/officeart/2018/2/layout/IconVerticalSolidList"/>
    <dgm:cxn modelId="{4BC58FF9-A6C7-4A22-8626-1701B41F71EE}" type="presParOf" srcId="{A3A3A2A3-634D-42C3-9182-349D039CBB85}" destId="{E89CD507-6FF1-45E6-A3C2-5627A261FFF3}" srcOrd="2" destOrd="0" presId="urn:microsoft.com/office/officeart/2018/2/layout/IconVerticalSolidList"/>
    <dgm:cxn modelId="{6AB0D7D4-555F-440F-9FE8-D4E8B6993EBC}" type="presParOf" srcId="{A3A3A2A3-634D-42C3-9182-349D039CBB85}" destId="{3C5CFFDF-4FCE-4830-8AF0-F0FEC0F09175}" srcOrd="3" destOrd="0" presId="urn:microsoft.com/office/officeart/2018/2/layout/IconVerticalSolidList"/>
    <dgm:cxn modelId="{2883F691-C812-444C-9ED7-66B6A4118ABF}" type="presParOf" srcId="{A3A3A2A3-634D-42C3-9182-349D039CBB85}" destId="{6C93E3D0-E9AB-41B3-9F81-F45D6E2122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r>
            <a:rPr lang="en-US"/>
            <a:t>ARIMA 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r>
            <a:rPr lang="en-US" dirty="0"/>
            <a:t>use only the previous enrollment data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r>
            <a:rPr lang="en-US"/>
            <a:t>ARIMA + population </a:t>
          </a:r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r>
            <a:rPr lang="en-US"/>
            <a:t>use previous enrollment data and population data (exogenous) 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r>
            <a:rPr lang="en-US"/>
            <a:t>Null Model</a:t>
          </a:r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r>
            <a:rPr lang="en-US"/>
            <a:t>use previous enrollment average as baseline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2E8695FB-1FC9-8343-A518-86C75C76D337}" type="pres">
      <dgm:prSet presAssocID="{F03BD759-AD2A-4AD3-9547-A413A934B532}" presName="Name0" presStyleCnt="0">
        <dgm:presLayoutVars>
          <dgm:dir/>
          <dgm:animLvl val="lvl"/>
          <dgm:resizeHandles val="exact"/>
        </dgm:presLayoutVars>
      </dgm:prSet>
      <dgm:spPr/>
    </dgm:pt>
    <dgm:pt modelId="{89E96028-565D-BA4B-B86A-B5123E529F9F}" type="pres">
      <dgm:prSet presAssocID="{0369B1A8-E7B4-4154-9D0E-02307C752FDA}" presName="linNode" presStyleCnt="0"/>
      <dgm:spPr/>
    </dgm:pt>
    <dgm:pt modelId="{12E7AC78-DE71-8B49-879C-171786F67DBA}" type="pres">
      <dgm:prSet presAssocID="{0369B1A8-E7B4-4154-9D0E-02307C752FD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7090945-29C5-5A4A-89CA-4F4A08325F50}" type="pres">
      <dgm:prSet presAssocID="{0369B1A8-E7B4-4154-9D0E-02307C752FDA}" presName="descendantText" presStyleLbl="alignAccFollowNode1" presStyleIdx="0" presStyleCnt="3">
        <dgm:presLayoutVars>
          <dgm:bulletEnabled val="1"/>
        </dgm:presLayoutVars>
      </dgm:prSet>
      <dgm:spPr/>
    </dgm:pt>
    <dgm:pt modelId="{F558F772-6AEA-9647-B38E-DC7584B2487F}" type="pres">
      <dgm:prSet presAssocID="{E41A2BAB-EC5F-40B1-BC1F-723DCB9D8932}" presName="sp" presStyleCnt="0"/>
      <dgm:spPr/>
    </dgm:pt>
    <dgm:pt modelId="{3451488C-A6FC-E248-8A33-FE59E9A703EF}" type="pres">
      <dgm:prSet presAssocID="{6C1151E6-6DF8-4DC0-AF6E-6F2197F1BC2F}" presName="linNode" presStyleCnt="0"/>
      <dgm:spPr/>
    </dgm:pt>
    <dgm:pt modelId="{23313095-4F82-4946-94B3-72C7C77F1B79}" type="pres">
      <dgm:prSet presAssocID="{6C1151E6-6DF8-4DC0-AF6E-6F2197F1BC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79478A-941B-514D-9432-78ADFB45A2E1}" type="pres">
      <dgm:prSet presAssocID="{6C1151E6-6DF8-4DC0-AF6E-6F2197F1BC2F}" presName="descendantText" presStyleLbl="alignAccFollowNode1" presStyleIdx="1" presStyleCnt="3">
        <dgm:presLayoutVars>
          <dgm:bulletEnabled val="1"/>
        </dgm:presLayoutVars>
      </dgm:prSet>
      <dgm:spPr/>
    </dgm:pt>
    <dgm:pt modelId="{71B9A336-294F-444E-A2D6-8D7F6DB8BB8C}" type="pres">
      <dgm:prSet presAssocID="{1CB2B427-7B17-48FA-9DAB-14A76324BEF0}" presName="sp" presStyleCnt="0"/>
      <dgm:spPr/>
    </dgm:pt>
    <dgm:pt modelId="{7BB8865E-961A-E94D-A4FE-1C236A2442B0}" type="pres">
      <dgm:prSet presAssocID="{60138C63-4FE6-4996-A3ED-D391B7CB1019}" presName="linNode" presStyleCnt="0"/>
      <dgm:spPr/>
    </dgm:pt>
    <dgm:pt modelId="{A518B860-2CB9-C44D-A477-471046DEBB26}" type="pres">
      <dgm:prSet presAssocID="{60138C63-4FE6-4996-A3ED-D391B7CB10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4029808-77BF-BB45-96E1-E32750FFA67B}" type="pres">
      <dgm:prSet presAssocID="{60138C63-4FE6-4996-A3ED-D391B7CB10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63B74D16-3463-1848-BB89-44EB1564E176}" type="presOf" srcId="{15A96105-3727-49B6-800D-40F4F8F078AA}" destId="{77090945-29C5-5A4A-89CA-4F4A08325F50}" srcOrd="0" destOrd="0" presId="urn:microsoft.com/office/officeart/2005/8/layout/vList5"/>
    <dgm:cxn modelId="{1744BD28-5993-5D4D-AB61-72E26601B507}" type="presOf" srcId="{9A159DF8-A948-4055-B233-646C0A79CF08}" destId="{4F79478A-941B-514D-9432-78ADFB45A2E1}" srcOrd="0" destOrd="0" presId="urn:microsoft.com/office/officeart/2005/8/layout/vList5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2FE2186C-DC9B-914F-B251-6642C6D81849}" type="presOf" srcId="{F03BD759-AD2A-4AD3-9547-A413A934B532}" destId="{2E8695FB-1FC9-8343-A518-86C75C76D337}" srcOrd="0" destOrd="0" presId="urn:microsoft.com/office/officeart/2005/8/layout/vList5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73B98B80-7AD5-B241-A931-F072361F3E27}" type="presOf" srcId="{6C1151E6-6DF8-4DC0-AF6E-6F2197F1BC2F}" destId="{23313095-4F82-4946-94B3-72C7C77F1B79}" srcOrd="0" destOrd="0" presId="urn:microsoft.com/office/officeart/2005/8/layout/vList5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2FA3F6B1-E32D-1B40-9E36-833CBA709549}" type="presOf" srcId="{0369B1A8-E7B4-4154-9D0E-02307C752FDA}" destId="{12E7AC78-DE71-8B49-879C-171786F67DBA}" srcOrd="0" destOrd="0" presId="urn:microsoft.com/office/officeart/2005/8/layout/vList5"/>
    <dgm:cxn modelId="{4FBAD1BB-048F-9945-95E9-CC95C3C73C34}" type="presOf" srcId="{60138C63-4FE6-4996-A3ED-D391B7CB1019}" destId="{A518B860-2CB9-C44D-A477-471046DEBB26}" srcOrd="0" destOrd="0" presId="urn:microsoft.com/office/officeart/2005/8/layout/vList5"/>
    <dgm:cxn modelId="{51ED31E8-CE7E-7E4B-8A49-7E50B5274933}" type="presOf" srcId="{C7F52800-51CB-41C7-90D2-3B8F2A9A1D4C}" destId="{74029808-77BF-BB45-96E1-E32750FFA67B}" srcOrd="0" destOrd="0" presId="urn:microsoft.com/office/officeart/2005/8/layout/vList5"/>
    <dgm:cxn modelId="{AD387A05-1503-FB4E-AD1C-312D427DDE5F}" type="presParOf" srcId="{2E8695FB-1FC9-8343-A518-86C75C76D337}" destId="{89E96028-565D-BA4B-B86A-B5123E529F9F}" srcOrd="0" destOrd="0" presId="urn:microsoft.com/office/officeart/2005/8/layout/vList5"/>
    <dgm:cxn modelId="{30264DB8-6C63-8B47-98F5-60C4AAC36A90}" type="presParOf" srcId="{89E96028-565D-BA4B-B86A-B5123E529F9F}" destId="{12E7AC78-DE71-8B49-879C-171786F67DBA}" srcOrd="0" destOrd="0" presId="urn:microsoft.com/office/officeart/2005/8/layout/vList5"/>
    <dgm:cxn modelId="{215FE954-2F7D-AF41-829A-E1EBCEAE2206}" type="presParOf" srcId="{89E96028-565D-BA4B-B86A-B5123E529F9F}" destId="{77090945-29C5-5A4A-89CA-4F4A08325F50}" srcOrd="1" destOrd="0" presId="urn:microsoft.com/office/officeart/2005/8/layout/vList5"/>
    <dgm:cxn modelId="{19A734AC-C4D0-5248-8DD4-A23988D46D52}" type="presParOf" srcId="{2E8695FB-1FC9-8343-A518-86C75C76D337}" destId="{F558F772-6AEA-9647-B38E-DC7584B2487F}" srcOrd="1" destOrd="0" presId="urn:microsoft.com/office/officeart/2005/8/layout/vList5"/>
    <dgm:cxn modelId="{B09727ED-FFDF-F94B-A912-E839F8651854}" type="presParOf" srcId="{2E8695FB-1FC9-8343-A518-86C75C76D337}" destId="{3451488C-A6FC-E248-8A33-FE59E9A703EF}" srcOrd="2" destOrd="0" presId="urn:microsoft.com/office/officeart/2005/8/layout/vList5"/>
    <dgm:cxn modelId="{B9D07371-63EC-5F44-B36C-E63E48F49875}" type="presParOf" srcId="{3451488C-A6FC-E248-8A33-FE59E9A703EF}" destId="{23313095-4F82-4946-94B3-72C7C77F1B79}" srcOrd="0" destOrd="0" presId="urn:microsoft.com/office/officeart/2005/8/layout/vList5"/>
    <dgm:cxn modelId="{D8DBD9DA-4E9A-9746-8BA3-623E42A8B58D}" type="presParOf" srcId="{3451488C-A6FC-E248-8A33-FE59E9A703EF}" destId="{4F79478A-941B-514D-9432-78ADFB45A2E1}" srcOrd="1" destOrd="0" presId="urn:microsoft.com/office/officeart/2005/8/layout/vList5"/>
    <dgm:cxn modelId="{733809E2-DED1-834F-8C76-3325088E20D9}" type="presParOf" srcId="{2E8695FB-1FC9-8343-A518-86C75C76D337}" destId="{71B9A336-294F-444E-A2D6-8D7F6DB8BB8C}" srcOrd="3" destOrd="0" presId="urn:microsoft.com/office/officeart/2005/8/layout/vList5"/>
    <dgm:cxn modelId="{11336A17-83AF-3643-8C82-1B6439F0DC71}" type="presParOf" srcId="{2E8695FB-1FC9-8343-A518-86C75C76D337}" destId="{7BB8865E-961A-E94D-A4FE-1C236A2442B0}" srcOrd="4" destOrd="0" presId="urn:microsoft.com/office/officeart/2005/8/layout/vList5"/>
    <dgm:cxn modelId="{6C128E90-671D-1241-887B-12849BB636E9}" type="presParOf" srcId="{7BB8865E-961A-E94D-A4FE-1C236A2442B0}" destId="{A518B860-2CB9-C44D-A477-471046DEBB26}" srcOrd="0" destOrd="0" presId="urn:microsoft.com/office/officeart/2005/8/layout/vList5"/>
    <dgm:cxn modelId="{FC845F04-7EFC-FC4A-8A18-534FD1C6547C}" type="presParOf" srcId="{7BB8865E-961A-E94D-A4FE-1C236A2442B0}" destId="{74029808-77BF-BB45-96E1-E32750FFA6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ED485-A5A9-3442-9B18-D47CC9C255D0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95B3-3AB6-5C4C-ADEB-833CE34A8983}">
      <dsp:nvSpPr>
        <dsp:cNvPr id="0" name=""/>
        <dsp:cNvSpPr/>
      </dsp:nvSpPr>
      <dsp:spPr>
        <a:xfrm>
          <a:off x="0" y="2602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Explosive population growth</a:t>
          </a:r>
        </a:p>
      </dsp:txBody>
      <dsp:txXfrm>
        <a:off x="0" y="2602"/>
        <a:ext cx="6096000" cy="1774691"/>
      </dsp:txXfrm>
    </dsp:sp>
    <dsp:sp modelId="{1C80021B-497D-FC40-8A6A-3D1FC0296F0E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 w="1270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697AB-F62B-894E-831E-800A704A4CC8}">
      <dsp:nvSpPr>
        <dsp:cNvPr id="0" name=""/>
        <dsp:cNvSpPr/>
      </dsp:nvSpPr>
      <dsp:spPr>
        <a:xfrm>
          <a:off x="0" y="1777294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Expensive real estate market</a:t>
          </a:r>
        </a:p>
      </dsp:txBody>
      <dsp:txXfrm>
        <a:off x="0" y="1777294"/>
        <a:ext cx="6096000" cy="1774691"/>
      </dsp:txXfrm>
    </dsp:sp>
    <dsp:sp modelId="{444DCF41-8179-0A42-BF1B-0C84BA448382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3D9D-2747-B94F-933D-C99407F149B3}">
      <dsp:nvSpPr>
        <dsp:cNvPr id="0" name=""/>
        <dsp:cNvSpPr/>
      </dsp:nvSpPr>
      <dsp:spPr>
        <a:xfrm>
          <a:off x="0" y="3551985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Urban Centers and Villages</a:t>
          </a:r>
        </a:p>
      </dsp:txBody>
      <dsp:txXfrm>
        <a:off x="0" y="3551985"/>
        <a:ext cx="6096000" cy="1774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C21D3-A4E2-4E3E-9F96-B24399E6E019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8CE6-D3C8-4EC3-BA76-48DB6F1F3E41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6DF7-9202-4B09-96CC-56E2699D6DF4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Census data aggregated by UCV and by region</a:t>
          </a:r>
        </a:p>
      </dsp:txBody>
      <dsp:txXfrm>
        <a:off x="1762933" y="652"/>
        <a:ext cx="3086100" cy="1526348"/>
      </dsp:txXfrm>
    </dsp:sp>
    <dsp:sp modelId="{D7347B84-0A4D-4BC1-A195-B6081E6C047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City of Seattle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CSV files</a:t>
          </a:r>
        </a:p>
      </dsp:txBody>
      <dsp:txXfrm>
        <a:off x="4849033" y="652"/>
        <a:ext cx="2008966" cy="1526348"/>
      </dsp:txXfrm>
    </dsp:sp>
    <dsp:sp modelId="{18B1B65A-8CD6-4BB7-AE41-2DDEC9A276C0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E29D4-74A8-4944-9C35-BDB513D9D5A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8ABB-F9AD-4778-A9BA-FBE34EC18E86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 by individual school</a:t>
          </a:r>
        </a:p>
      </dsp:txBody>
      <dsp:txXfrm>
        <a:off x="1762933" y="1908588"/>
        <a:ext cx="3086100" cy="1526348"/>
      </dsp:txXfrm>
    </dsp:sp>
    <dsp:sp modelId="{3B34EE93-410F-44E3-B73B-B7C02804C73B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Seattle Public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pdf reports</a:t>
          </a:r>
        </a:p>
      </dsp:txBody>
      <dsp:txXfrm>
        <a:off x="4849033" y="1908588"/>
        <a:ext cx="2008966" cy="1526348"/>
      </dsp:txXfrm>
    </dsp:sp>
    <dsp:sp modelId="{B98B6F57-5489-4966-A70F-4BABD26D891C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8756-F8F7-4F3B-8C4E-9598FE9D11EF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3598-3B8A-4D49-8430-A44FAC119A6B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Geographical correspondence</a:t>
          </a:r>
        </a:p>
      </dsp:txBody>
      <dsp:txXfrm>
        <a:off x="1762933" y="3816524"/>
        <a:ext cx="3086100" cy="1526348"/>
      </dsp:txXfrm>
    </dsp:sp>
    <dsp:sp modelId="{E5CF1B40-EB90-4EAA-8505-208266863AD7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Created by comparing maps from city and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 : Excel file</a:t>
          </a:r>
        </a:p>
      </dsp:txBody>
      <dsp:txXfrm>
        <a:off x="4849033" y="3816524"/>
        <a:ext cx="2008966" cy="1526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B5CC8-B1EF-4294-9F81-D19FC3B66363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43CB0-A1C1-4C88-91FF-34EAFB23BFBC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B3BF-731E-4D6C-BF69-3DB41B749C9E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Centrally located UCVs are experiencing the steepest rise in child population</a:t>
          </a:r>
        </a:p>
      </dsp:txBody>
      <dsp:txXfrm>
        <a:off x="1762933" y="652"/>
        <a:ext cx="3086100" cy="1526348"/>
      </dsp:txXfrm>
    </dsp:sp>
    <dsp:sp modelId="{91A0D2B2-B7C2-4BB0-9CE1-CECA91B1B8DF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Very urban, essentially no single-family housing</a:t>
          </a:r>
        </a:p>
      </dsp:txBody>
      <dsp:txXfrm>
        <a:off x="4849033" y="652"/>
        <a:ext cx="2008966" cy="1526348"/>
      </dsp:txXfrm>
    </dsp:sp>
    <dsp:sp modelId="{D7CE13CA-14DB-4E19-A184-2AEB8DFA81C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3AFAA-3B49-4F30-8A97-428D11091AF2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8D25-CD43-4C6F-9705-CF47030415F7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Inconsistencies in UCV boundaries leads to interesting density trends</a:t>
          </a:r>
        </a:p>
      </dsp:txBody>
      <dsp:txXfrm>
        <a:off x="1762933" y="1908588"/>
        <a:ext cx="3086100" cy="1526348"/>
      </dsp:txXfrm>
    </dsp:sp>
    <dsp:sp modelId="{AC50E5C3-8F87-4927-B194-1A2DD866A1D5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Downtown, SLU, Cap Hill, Uptown have low density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Highest density: Othello</a:t>
          </a:r>
        </a:p>
      </dsp:txBody>
      <dsp:txXfrm>
        <a:off x="4849033" y="1908588"/>
        <a:ext cx="2008966" cy="1526348"/>
      </dsp:txXfrm>
    </dsp:sp>
    <dsp:sp modelId="{5903F226-B1BD-4564-A434-E56EB09D5CC8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9771-F0FD-4B96-A3B4-65CD10D951ED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FFDF-4FCE-4830-8AF0-F0FEC0F09175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UCVs split to balance school enrollments</a:t>
          </a:r>
        </a:p>
      </dsp:txBody>
      <dsp:txXfrm>
        <a:off x="1762933" y="3816524"/>
        <a:ext cx="3086100" cy="1526348"/>
      </dsp:txXfrm>
    </dsp:sp>
    <dsp:sp modelId="{6C93E3D0-E9AB-41B3-9F81-F45D6E212248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Othello split between 6 elementary schools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Schools do not serve them as a whole</a:t>
          </a:r>
        </a:p>
      </dsp:txBody>
      <dsp:txXfrm>
        <a:off x="4849033" y="3816524"/>
        <a:ext cx="2008966" cy="1526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90945-29C5-5A4A-89CA-4F4A08325F50}">
      <dsp:nvSpPr>
        <dsp:cNvPr id="0" name=""/>
        <dsp:cNvSpPr/>
      </dsp:nvSpPr>
      <dsp:spPr>
        <a:xfrm rot="5400000">
          <a:off x="3458302" y="-1089395"/>
          <a:ext cx="1373955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use only the previous enrollment data</a:t>
          </a:r>
        </a:p>
      </dsp:txBody>
      <dsp:txXfrm rot="-5400000">
        <a:off x="2194560" y="241418"/>
        <a:ext cx="3834369" cy="1239813"/>
      </dsp:txXfrm>
    </dsp:sp>
    <dsp:sp modelId="{12E7AC78-DE71-8B49-879C-171786F67DBA}">
      <dsp:nvSpPr>
        <dsp:cNvPr id="0" name=""/>
        <dsp:cNvSpPr/>
      </dsp:nvSpPr>
      <dsp:spPr>
        <a:xfrm>
          <a:off x="0" y="2602"/>
          <a:ext cx="2194560" cy="17174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ARIMA </a:t>
          </a:r>
        </a:p>
      </dsp:txBody>
      <dsp:txXfrm>
        <a:off x="83839" y="86441"/>
        <a:ext cx="2026882" cy="1549765"/>
      </dsp:txXfrm>
    </dsp:sp>
    <dsp:sp modelId="{4F79478A-941B-514D-9432-78ADFB45A2E1}">
      <dsp:nvSpPr>
        <dsp:cNvPr id="0" name=""/>
        <dsp:cNvSpPr/>
      </dsp:nvSpPr>
      <dsp:spPr>
        <a:xfrm rot="5400000">
          <a:off x="3458302" y="713919"/>
          <a:ext cx="1373955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use previous enrollment data and population data (exogenous) </a:t>
          </a:r>
        </a:p>
      </dsp:txBody>
      <dsp:txXfrm rot="-5400000">
        <a:off x="2194560" y="2044733"/>
        <a:ext cx="3834369" cy="1239813"/>
      </dsp:txXfrm>
    </dsp:sp>
    <dsp:sp modelId="{23313095-4F82-4946-94B3-72C7C77F1B79}">
      <dsp:nvSpPr>
        <dsp:cNvPr id="0" name=""/>
        <dsp:cNvSpPr/>
      </dsp:nvSpPr>
      <dsp:spPr>
        <a:xfrm>
          <a:off x="0" y="1805918"/>
          <a:ext cx="2194560" cy="17174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ARIMA + population </a:t>
          </a:r>
        </a:p>
      </dsp:txBody>
      <dsp:txXfrm>
        <a:off x="83839" y="1889757"/>
        <a:ext cx="2026882" cy="1549765"/>
      </dsp:txXfrm>
    </dsp:sp>
    <dsp:sp modelId="{74029808-77BF-BB45-96E1-E32750FFA67B}">
      <dsp:nvSpPr>
        <dsp:cNvPr id="0" name=""/>
        <dsp:cNvSpPr/>
      </dsp:nvSpPr>
      <dsp:spPr>
        <a:xfrm rot="5400000">
          <a:off x="3458302" y="2517235"/>
          <a:ext cx="1373955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use previous enrollment average as baseline</a:t>
          </a:r>
        </a:p>
      </dsp:txBody>
      <dsp:txXfrm rot="-5400000">
        <a:off x="2194560" y="3848049"/>
        <a:ext cx="3834369" cy="1239813"/>
      </dsp:txXfrm>
    </dsp:sp>
    <dsp:sp modelId="{A518B860-2CB9-C44D-A477-471046DEBB26}">
      <dsp:nvSpPr>
        <dsp:cNvPr id="0" name=""/>
        <dsp:cNvSpPr/>
      </dsp:nvSpPr>
      <dsp:spPr>
        <a:xfrm>
          <a:off x="0" y="3609234"/>
          <a:ext cx="2194560" cy="17174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Null Model</a:t>
          </a:r>
        </a:p>
      </dsp:txBody>
      <dsp:txXfrm>
        <a:off x="83839" y="3693073"/>
        <a:ext cx="2026882" cy="1549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3A66-B4C7-CA4A-9075-1075515037E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FE99-E61F-F74B-A6C9-F9B19E81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47B8-FB87-8040-B8B7-66BF48CF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524" y="1464074"/>
            <a:ext cx="4572000" cy="2946001"/>
          </a:xfrm>
        </p:spPr>
        <p:txBody>
          <a:bodyPr anchor="ctr">
            <a:normAutofit/>
          </a:bodyPr>
          <a:lstStyle/>
          <a:p>
            <a:pPr algn="l"/>
            <a:r>
              <a:rPr lang="en-US" sz="3800" dirty="0"/>
              <a:t>Seattle kids: </a:t>
            </a:r>
            <a:br>
              <a:rPr lang="en-US" sz="3800" dirty="0"/>
            </a:br>
            <a:r>
              <a:rPr lang="en-US" sz="3800" dirty="0"/>
              <a:t>changing demographics and the implications for public schools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2440C78D-BF0F-4B76-99AD-B9F42EA55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10113" b="-2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290D-5B65-454B-A0C9-CF7A70E16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476" y="5634037"/>
            <a:ext cx="6096000" cy="461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Laura Minter                             December 2021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B136-8F21-5C47-BD0C-1D96498C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housing and economic indicators</a:t>
            </a:r>
          </a:p>
          <a:p>
            <a:pPr lvl="1"/>
            <a:r>
              <a:rPr lang="en-US" dirty="0"/>
              <a:t>ACS data, needs to be aggregated by UCV</a:t>
            </a:r>
          </a:p>
          <a:p>
            <a:endParaRPr lang="en-US" dirty="0"/>
          </a:p>
          <a:p>
            <a:r>
              <a:rPr lang="en-US" dirty="0"/>
              <a:t>Get data on ages not just aggregated </a:t>
            </a:r>
          </a:p>
          <a:p>
            <a:pPr lvl="1"/>
            <a:r>
              <a:rPr lang="en-US" dirty="0"/>
              <a:t>By census tract, then aggregate to get UCV data</a:t>
            </a:r>
          </a:p>
          <a:p>
            <a:endParaRPr lang="en-US" dirty="0"/>
          </a:p>
          <a:p>
            <a:r>
              <a:rPr lang="en-US" dirty="0"/>
              <a:t>Break it down further</a:t>
            </a:r>
          </a:p>
          <a:p>
            <a:pPr lvl="1"/>
            <a:r>
              <a:rPr lang="en-US" dirty="0"/>
              <a:t>Grade levels (K-5, 6-8, 9-12)</a:t>
            </a:r>
          </a:p>
          <a:p>
            <a:pPr lvl="1"/>
            <a:r>
              <a:rPr lang="en-US" dirty="0"/>
              <a:t>Individual schools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C558-8C96-8E42-9263-7870A158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7A34B-F896-4982-9D0E-3773D2B3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2060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8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8BE-46E7-9449-A164-08178B46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A9BE-5EF9-C940-8833-9D341969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25C9D-3201-6746-99F1-756D3B33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803B1-5380-4D65-AA6E-F77C05478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00540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Dashboards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B539-E12E-1546-AC35-315B2C24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 Key Findings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6C3CD-5310-4145-9D32-A77C54E22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25676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Forecasting enrollment:</a:t>
            </a:r>
            <a:br>
              <a:rPr lang="en-US" dirty="0"/>
            </a:br>
            <a:r>
              <a:rPr lang="en-US" dirty="0"/>
              <a:t>can the population data help?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740349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67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2799-983A-5145-A371-2EFC4D8B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A309-34D8-3E40-87FD-5438DEF9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Metric: RMSE</a:t>
            </a:r>
          </a:p>
        </p:txBody>
      </p:sp>
    </p:spTree>
    <p:extLst>
      <p:ext uri="{BB962C8B-B14F-4D97-AF65-F5344CB8AC3E}">
        <p14:creationId xmlns:p14="http://schemas.microsoft.com/office/powerpoint/2010/main" val="195311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B136-8F21-5C47-BD0C-1D96498C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Reexamine how we define school districts in relation to urban centers and villages, particularly Othello and Lake City</a:t>
            </a:r>
          </a:p>
          <a:p>
            <a:endParaRPr lang="en-US" dirty="0"/>
          </a:p>
          <a:p>
            <a:r>
              <a:rPr lang="en-US" dirty="0"/>
              <a:t>Consider the rising population of children in urban centers and villages when determining how to manage facilities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844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277</Words>
  <Application>Microsoft Macintosh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 Cond</vt:lpstr>
      <vt:lpstr>Calibri</vt:lpstr>
      <vt:lpstr>Impact</vt:lpstr>
      <vt:lpstr>TornVTI</vt:lpstr>
      <vt:lpstr>Seattle kids:  changing demographics and the implications for public schools</vt:lpstr>
      <vt:lpstr>Background</vt:lpstr>
      <vt:lpstr>Problem statement</vt:lpstr>
      <vt:lpstr>Data Collection</vt:lpstr>
      <vt:lpstr>Data Dashboards </vt:lpstr>
      <vt:lpstr>Exploratory Data Analysis: Key Findings </vt:lpstr>
      <vt:lpstr>Forecasting enrollment: can the population data help?</vt:lpstr>
      <vt:lpstr>Results</vt:lpstr>
      <vt:lpstr>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kids:  changing demographics and the implications for public schools</dc:title>
  <dc:creator>Laura Minter</dc:creator>
  <cp:lastModifiedBy>Laura Minter</cp:lastModifiedBy>
  <cp:revision>6</cp:revision>
  <dcterms:created xsi:type="dcterms:W3CDTF">2021-12-22T17:30:54Z</dcterms:created>
  <dcterms:modified xsi:type="dcterms:W3CDTF">2021-12-22T19:03:41Z</dcterms:modified>
</cp:coreProperties>
</file>