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1" r:id="rId9"/>
    <p:sldId id="266" r:id="rId10"/>
    <p:sldId id="267" r:id="rId11"/>
    <p:sldId id="269" r:id="rId12"/>
    <p:sldId id="272" r:id="rId13"/>
    <p:sldId id="273" r:id="rId14"/>
    <p:sldId id="274" r:id="rId15"/>
    <p:sldId id="276" r:id="rId16"/>
    <p:sldId id="275" r:id="rId17"/>
    <p:sldId id="280" r:id="rId18"/>
    <p:sldId id="277" r:id="rId19"/>
    <p:sldId id="278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0FDB7-3C2C-4717-B75A-A734E55250D0}" v="75" dt="2025-04-07T14:00:43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orales" userId="e1ec05f6-b3f6-4ab6-87d6-a47b910f32cc" providerId="ADAL" clId="{6E30FDB7-3C2C-4717-B75A-A734E55250D0}"/>
    <pc:docChg chg="undo redo custSel addSld delSld modSld sldOrd">
      <pc:chgData name="Laura Morales" userId="e1ec05f6-b3f6-4ab6-87d6-a47b910f32cc" providerId="ADAL" clId="{6E30FDB7-3C2C-4717-B75A-A734E55250D0}" dt="2025-04-08T10:55:44.732" v="9912" actId="20577"/>
      <pc:docMkLst>
        <pc:docMk/>
      </pc:docMkLst>
      <pc:sldChg chg="addSp delSp modSp mod modClrScheme chgLayout">
        <pc:chgData name="Laura Morales" userId="e1ec05f6-b3f6-4ab6-87d6-a47b910f32cc" providerId="ADAL" clId="{6E30FDB7-3C2C-4717-B75A-A734E55250D0}" dt="2025-04-07T13:10:12.567" v="7726" actId="1036"/>
        <pc:sldMkLst>
          <pc:docMk/>
          <pc:sldMk cId="3718700032" sldId="256"/>
        </pc:sldMkLst>
        <pc:spChg chg="mod ord">
          <ac:chgData name="Laura Morales" userId="e1ec05f6-b3f6-4ab6-87d6-a47b910f32cc" providerId="ADAL" clId="{6E30FDB7-3C2C-4717-B75A-A734E55250D0}" dt="2025-03-20T11:59:34.812" v="412" actId="1076"/>
          <ac:spMkLst>
            <pc:docMk/>
            <pc:sldMk cId="3718700032" sldId="256"/>
            <ac:spMk id="2" creationId="{C9460EB5-60ED-A7BC-2561-1D4E73EE18F4}"/>
          </ac:spMkLst>
        </pc:spChg>
        <pc:spChg chg="add mod">
          <ac:chgData name="Laura Morales" userId="e1ec05f6-b3f6-4ab6-87d6-a47b910f32cc" providerId="ADAL" clId="{6E30FDB7-3C2C-4717-B75A-A734E55250D0}" dt="2025-04-07T13:09:49.461" v="7718" actId="1076"/>
          <ac:spMkLst>
            <pc:docMk/>
            <pc:sldMk cId="3718700032" sldId="256"/>
            <ac:spMk id="3" creationId="{1E1DA1F1-2B8D-F594-FCDB-C8732AF0446E}"/>
          </ac:spMkLst>
        </pc:spChg>
        <pc:spChg chg="add mod ord">
          <ac:chgData name="Laura Morales" userId="e1ec05f6-b3f6-4ab6-87d6-a47b910f32cc" providerId="ADAL" clId="{6E30FDB7-3C2C-4717-B75A-A734E55250D0}" dt="2025-03-20T12:03:16.315" v="427" actId="167"/>
          <ac:spMkLst>
            <pc:docMk/>
            <pc:sldMk cId="3718700032" sldId="256"/>
            <ac:spMk id="6" creationId="{6C7E493D-F085-0E2F-9463-1740FF0930FA}"/>
          </ac:spMkLst>
        </pc:spChg>
        <pc:spChg chg="add mod">
          <ac:chgData name="Laura Morales" userId="e1ec05f6-b3f6-4ab6-87d6-a47b910f32cc" providerId="ADAL" clId="{6E30FDB7-3C2C-4717-B75A-A734E55250D0}" dt="2025-04-07T13:10:12.567" v="7726" actId="1036"/>
          <ac:spMkLst>
            <pc:docMk/>
            <pc:sldMk cId="3718700032" sldId="256"/>
            <ac:spMk id="55" creationId="{BF5D0278-BB19-A004-080F-2F0EBC73D3D7}"/>
          </ac:spMkLst>
        </pc:spChg>
        <pc:picChg chg="add del mod">
          <ac:chgData name="Laura Morales" userId="e1ec05f6-b3f6-4ab6-87d6-a47b910f32cc" providerId="ADAL" clId="{6E30FDB7-3C2C-4717-B75A-A734E55250D0}" dt="2025-03-20T11:53:56.441" v="303" actId="29295"/>
          <ac:picMkLst>
            <pc:docMk/>
            <pc:sldMk cId="3718700032" sldId="256"/>
            <ac:picMk id="7" creationId="{CA729B9B-DD97-9EAF-B4FC-ED4E45994FB3}"/>
          </ac:picMkLst>
        </pc:picChg>
        <pc:picChg chg="add mod ord">
          <ac:chgData name="Laura Morales" userId="e1ec05f6-b3f6-4ab6-87d6-a47b910f32cc" providerId="ADAL" clId="{6E30FDB7-3C2C-4717-B75A-A734E55250D0}" dt="2025-03-20T11:59:16.496" v="411" actId="1076"/>
          <ac:picMkLst>
            <pc:docMk/>
            <pc:sldMk cId="3718700032" sldId="256"/>
            <ac:picMk id="25" creationId="{70B0C7A9-E595-054F-B820-97F41482AFB5}"/>
          </ac:picMkLst>
        </pc:picChg>
        <pc:picChg chg="add mod">
          <ac:chgData name="Laura Morales" userId="e1ec05f6-b3f6-4ab6-87d6-a47b910f32cc" providerId="ADAL" clId="{6E30FDB7-3C2C-4717-B75A-A734E55250D0}" dt="2025-03-20T11:59:34.812" v="412" actId="1076"/>
          <ac:picMkLst>
            <pc:docMk/>
            <pc:sldMk cId="3718700032" sldId="256"/>
            <ac:picMk id="50" creationId="{842F1F22-A3BC-F78B-5FDF-E70F027148A1}"/>
          </ac:picMkLst>
        </pc:picChg>
      </pc:sldChg>
      <pc:sldChg chg="add del">
        <pc:chgData name="Laura Morales" userId="e1ec05f6-b3f6-4ab6-87d6-a47b910f32cc" providerId="ADAL" clId="{6E30FDB7-3C2C-4717-B75A-A734E55250D0}" dt="2025-03-20T12:03:00.545" v="425" actId="47"/>
        <pc:sldMkLst>
          <pc:docMk/>
          <pc:sldMk cId="322767361" sldId="257"/>
        </pc:sldMkLst>
      </pc:sldChg>
      <pc:sldChg chg="addSp modSp new mod">
        <pc:chgData name="Laura Morales" userId="e1ec05f6-b3f6-4ab6-87d6-a47b910f32cc" providerId="ADAL" clId="{6E30FDB7-3C2C-4717-B75A-A734E55250D0}" dt="2025-04-07T08:57:36.380" v="2982" actId="20577"/>
        <pc:sldMkLst>
          <pc:docMk/>
          <pc:sldMk cId="1719775809" sldId="257"/>
        </pc:sldMkLst>
        <pc:spChg chg="mod">
          <ac:chgData name="Laura Morales" userId="e1ec05f6-b3f6-4ab6-87d6-a47b910f32cc" providerId="ADAL" clId="{6E30FDB7-3C2C-4717-B75A-A734E55250D0}" dt="2025-04-03T12:00:55.554" v="438" actId="20577"/>
          <ac:spMkLst>
            <pc:docMk/>
            <pc:sldMk cId="1719775809" sldId="257"/>
            <ac:spMk id="2" creationId="{D4A22E4E-6EC6-AB10-6C86-B8D5E6884B22}"/>
          </ac:spMkLst>
        </pc:spChg>
        <pc:spChg chg="mod">
          <ac:chgData name="Laura Morales" userId="e1ec05f6-b3f6-4ab6-87d6-a47b910f32cc" providerId="ADAL" clId="{6E30FDB7-3C2C-4717-B75A-A734E55250D0}" dt="2025-04-07T08:57:36.380" v="2982" actId="20577"/>
          <ac:spMkLst>
            <pc:docMk/>
            <pc:sldMk cId="1719775809" sldId="257"/>
            <ac:spMk id="3" creationId="{6E832BE2-3141-BA67-663B-5D7B53E3A0FA}"/>
          </ac:spMkLst>
        </pc:spChg>
        <pc:picChg chg="add mod">
          <ac:chgData name="Laura Morales" userId="e1ec05f6-b3f6-4ab6-87d6-a47b910f32cc" providerId="ADAL" clId="{6E30FDB7-3C2C-4717-B75A-A734E55250D0}" dt="2025-04-03T12:29:48.582" v="1462" actId="14100"/>
          <ac:picMkLst>
            <pc:docMk/>
            <pc:sldMk cId="1719775809" sldId="257"/>
            <ac:picMk id="4" creationId="{E174A42D-2A4A-1282-D958-2EFB5052A032}"/>
          </ac:picMkLst>
        </pc:picChg>
      </pc:sldChg>
      <pc:sldChg chg="modSp add mod ord">
        <pc:chgData name="Laura Morales" userId="e1ec05f6-b3f6-4ab6-87d6-a47b910f32cc" providerId="ADAL" clId="{6E30FDB7-3C2C-4717-B75A-A734E55250D0}" dt="2025-04-07T13:13:39.209" v="7868" actId="20577"/>
        <pc:sldMkLst>
          <pc:docMk/>
          <pc:sldMk cId="884191606" sldId="258"/>
        </pc:sldMkLst>
        <pc:spChg chg="mod">
          <ac:chgData name="Laura Morales" userId="e1ec05f6-b3f6-4ab6-87d6-a47b910f32cc" providerId="ADAL" clId="{6E30FDB7-3C2C-4717-B75A-A734E55250D0}" dt="2025-04-07T13:13:39.209" v="7868" actId="20577"/>
          <ac:spMkLst>
            <pc:docMk/>
            <pc:sldMk cId="884191606" sldId="258"/>
            <ac:spMk id="3" creationId="{086ED7B3-AD76-9326-F6B5-06E2EC774086}"/>
          </ac:spMkLst>
        </pc:spChg>
      </pc:sldChg>
      <pc:sldChg chg="modSp add mod ord">
        <pc:chgData name="Laura Morales" userId="e1ec05f6-b3f6-4ab6-87d6-a47b910f32cc" providerId="ADAL" clId="{6E30FDB7-3C2C-4717-B75A-A734E55250D0}" dt="2025-04-07T13:13:45.709" v="7875" actId="20577"/>
        <pc:sldMkLst>
          <pc:docMk/>
          <pc:sldMk cId="3039782679" sldId="259"/>
        </pc:sldMkLst>
        <pc:spChg chg="mod">
          <ac:chgData name="Laura Morales" userId="e1ec05f6-b3f6-4ab6-87d6-a47b910f32cc" providerId="ADAL" clId="{6E30FDB7-3C2C-4717-B75A-A734E55250D0}" dt="2025-04-07T13:13:45.709" v="7875" actId="20577"/>
          <ac:spMkLst>
            <pc:docMk/>
            <pc:sldMk cId="3039782679" sldId="259"/>
            <ac:spMk id="3" creationId="{2E6B8700-87E5-483C-F94E-791B638589F5}"/>
          </ac:spMkLst>
        </pc:spChg>
      </pc:sldChg>
      <pc:sldChg chg="modSp add mod ord">
        <pc:chgData name="Laura Morales" userId="e1ec05f6-b3f6-4ab6-87d6-a47b910f32cc" providerId="ADAL" clId="{6E30FDB7-3C2C-4717-B75A-A734E55250D0}" dt="2025-04-07T13:13:56.088" v="7883" actId="20577"/>
        <pc:sldMkLst>
          <pc:docMk/>
          <pc:sldMk cId="485756276" sldId="260"/>
        </pc:sldMkLst>
        <pc:spChg chg="mod">
          <ac:chgData name="Laura Morales" userId="e1ec05f6-b3f6-4ab6-87d6-a47b910f32cc" providerId="ADAL" clId="{6E30FDB7-3C2C-4717-B75A-A734E55250D0}" dt="2025-04-07T13:13:56.088" v="7883" actId="20577"/>
          <ac:spMkLst>
            <pc:docMk/>
            <pc:sldMk cId="485756276" sldId="260"/>
            <ac:spMk id="3" creationId="{DEE705B9-C418-7C65-54F9-C2507558A8FB}"/>
          </ac:spMkLst>
        </pc:spChg>
      </pc:sldChg>
      <pc:sldChg chg="addSp delSp modSp new mod">
        <pc:chgData name="Laura Morales" userId="e1ec05f6-b3f6-4ab6-87d6-a47b910f32cc" providerId="ADAL" clId="{6E30FDB7-3C2C-4717-B75A-A734E55250D0}" dt="2025-04-03T13:41:25.261" v="2646" actId="207"/>
        <pc:sldMkLst>
          <pc:docMk/>
          <pc:sldMk cId="324876197" sldId="261"/>
        </pc:sldMkLst>
        <pc:spChg chg="mod">
          <ac:chgData name="Laura Morales" userId="e1ec05f6-b3f6-4ab6-87d6-a47b910f32cc" providerId="ADAL" clId="{6E30FDB7-3C2C-4717-B75A-A734E55250D0}" dt="2025-04-03T12:30:20.494" v="1478" actId="20577"/>
          <ac:spMkLst>
            <pc:docMk/>
            <pc:sldMk cId="324876197" sldId="261"/>
            <ac:spMk id="2" creationId="{B7B5C840-3388-E032-1261-A1BD5266B4BD}"/>
          </ac:spMkLst>
        </pc:spChg>
        <pc:spChg chg="mod">
          <ac:chgData name="Laura Morales" userId="e1ec05f6-b3f6-4ab6-87d6-a47b910f32cc" providerId="ADAL" clId="{6E30FDB7-3C2C-4717-B75A-A734E55250D0}" dt="2025-04-03T12:44:03.760" v="1868" actId="20577"/>
          <ac:spMkLst>
            <pc:docMk/>
            <pc:sldMk cId="324876197" sldId="261"/>
            <ac:spMk id="3" creationId="{BF7291A2-F16C-B396-E069-4077551D8AD1}"/>
          </ac:spMkLst>
        </pc:spChg>
        <pc:graphicFrameChg chg="add mod modGraphic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4" creationId="{DACB293E-BBC8-2335-197A-27A6C8C51B13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5" creationId="{9B4AD796-8D56-144C-82BE-E9ED17B78DEC}"/>
          </ac:graphicFrameMkLst>
        </pc:graphicFrameChg>
        <pc:graphicFrameChg chg="add mod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7" creationId="{495B4E0C-756F-C8F9-0785-364662B40168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41:25.261" v="2646" actId="207"/>
          <ac:graphicFrameMkLst>
            <pc:docMk/>
            <pc:sldMk cId="324876197" sldId="261"/>
            <ac:graphicFrameMk id="8" creationId="{805FE5CA-8496-39EE-94A4-31B24043EC3A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41:11.139" v="2644" actId="207"/>
          <ac:graphicFrameMkLst>
            <pc:docMk/>
            <pc:sldMk cId="324876197" sldId="261"/>
            <ac:graphicFrameMk id="9" creationId="{07598536-74AC-94A9-0171-3E58961A20A0}"/>
          </ac:graphicFrameMkLst>
        </pc:graphicFrameChg>
      </pc:sldChg>
      <pc:sldChg chg="new del">
        <pc:chgData name="Laura Morales" userId="e1ec05f6-b3f6-4ab6-87d6-a47b910f32cc" providerId="ADAL" clId="{6E30FDB7-3C2C-4717-B75A-A734E55250D0}" dt="2025-04-03T12:35:58.076" v="1578" actId="47"/>
        <pc:sldMkLst>
          <pc:docMk/>
          <pc:sldMk cId="1706414567" sldId="262"/>
        </pc:sldMkLst>
      </pc:sldChg>
      <pc:sldChg chg="addSp delSp modSp add del mod">
        <pc:chgData name="Laura Morales" userId="e1ec05f6-b3f6-4ab6-87d6-a47b910f32cc" providerId="ADAL" clId="{6E30FDB7-3C2C-4717-B75A-A734E55250D0}" dt="2025-04-03T13:39:00.564" v="2639" actId="47"/>
        <pc:sldMkLst>
          <pc:docMk/>
          <pc:sldMk cId="2740866390" sldId="263"/>
        </pc:sldMkLst>
      </pc:sldChg>
      <pc:sldChg chg="modSp add del mod ord">
        <pc:chgData name="Laura Morales" userId="e1ec05f6-b3f6-4ab6-87d6-a47b910f32cc" providerId="ADAL" clId="{6E30FDB7-3C2C-4717-B75A-A734E55250D0}" dt="2025-04-03T13:39:00.564" v="2639" actId="47"/>
        <pc:sldMkLst>
          <pc:docMk/>
          <pc:sldMk cId="3259156651" sldId="264"/>
        </pc:sldMkLst>
      </pc:sldChg>
      <pc:sldChg chg="add del">
        <pc:chgData name="Laura Morales" userId="e1ec05f6-b3f6-4ab6-87d6-a47b910f32cc" providerId="ADAL" clId="{6E30FDB7-3C2C-4717-B75A-A734E55250D0}" dt="2025-04-03T13:39:00.564" v="2639" actId="47"/>
        <pc:sldMkLst>
          <pc:docMk/>
          <pc:sldMk cId="2861281402" sldId="265"/>
        </pc:sldMkLst>
      </pc:sldChg>
      <pc:sldChg chg="addSp modSp add mod">
        <pc:chgData name="Laura Morales" userId="e1ec05f6-b3f6-4ab6-87d6-a47b910f32cc" providerId="ADAL" clId="{6E30FDB7-3C2C-4717-B75A-A734E55250D0}" dt="2025-04-03T13:41:58.360" v="2650" actId="207"/>
        <pc:sldMkLst>
          <pc:docMk/>
          <pc:sldMk cId="3067146619" sldId="266"/>
        </pc:sldMkLst>
        <pc:spChg chg="mod">
          <ac:chgData name="Laura Morales" userId="e1ec05f6-b3f6-4ab6-87d6-a47b910f32cc" providerId="ADAL" clId="{6E30FDB7-3C2C-4717-B75A-A734E55250D0}" dt="2025-04-03T13:40:40.235" v="2642" actId="207"/>
          <ac:spMkLst>
            <pc:docMk/>
            <pc:sldMk cId="3067146619" sldId="266"/>
            <ac:spMk id="3" creationId="{5E66F78A-EFAF-3944-487E-CABAEEAE41F6}"/>
          </ac:spMkLst>
        </pc:spChg>
        <pc:spChg chg="add mod">
          <ac:chgData name="Laura Morales" userId="e1ec05f6-b3f6-4ab6-87d6-a47b910f32cc" providerId="ADAL" clId="{6E30FDB7-3C2C-4717-B75A-A734E55250D0}" dt="2025-04-03T12:44:38.898" v="1874" actId="1076"/>
          <ac:spMkLst>
            <pc:docMk/>
            <pc:sldMk cId="3067146619" sldId="266"/>
            <ac:spMk id="6" creationId="{1198FB24-9F2F-B9EA-ADA8-CBC8AB7140E4}"/>
          </ac:spMkLst>
        </pc:spChg>
        <pc:spChg chg="add mod">
          <ac:chgData name="Laura Morales" userId="e1ec05f6-b3f6-4ab6-87d6-a47b910f32cc" providerId="ADAL" clId="{6E30FDB7-3C2C-4717-B75A-A734E55250D0}" dt="2025-04-03T13:15:22.641" v="1995" actId="20577"/>
          <ac:spMkLst>
            <pc:docMk/>
            <pc:sldMk cId="3067146619" sldId="266"/>
            <ac:spMk id="10" creationId="{613A1696-2FF0-EE3A-DD25-6116F3E9FB92}"/>
          </ac:spMkLst>
        </pc:spChg>
        <pc:graphicFrameChg chg="modGraphic">
          <ac:chgData name="Laura Morales" userId="e1ec05f6-b3f6-4ab6-87d6-a47b910f32cc" providerId="ADAL" clId="{6E30FDB7-3C2C-4717-B75A-A734E55250D0}" dt="2025-04-03T13:41:58.360" v="2650" actId="207"/>
          <ac:graphicFrameMkLst>
            <pc:docMk/>
            <pc:sldMk cId="3067146619" sldId="266"/>
            <ac:graphicFrameMk id="8" creationId="{C84EFF90-BF91-7354-126D-B98D6251D7EF}"/>
          </ac:graphicFrameMkLst>
        </pc:graphicFrameChg>
        <pc:graphicFrameChg chg="modGraphic">
          <ac:chgData name="Laura Morales" userId="e1ec05f6-b3f6-4ab6-87d6-a47b910f32cc" providerId="ADAL" clId="{6E30FDB7-3C2C-4717-B75A-A734E55250D0}" dt="2025-04-03T13:41:46.369" v="2648" actId="207"/>
          <ac:graphicFrameMkLst>
            <pc:docMk/>
            <pc:sldMk cId="3067146619" sldId="266"/>
            <ac:graphicFrameMk id="9" creationId="{3D8ECD6C-7DF7-4404-F61C-5C70B03A3E5D}"/>
          </ac:graphicFrameMkLst>
        </pc:graphicFrameChg>
      </pc:sldChg>
      <pc:sldChg chg="addSp delSp modSp add mod ord">
        <pc:chgData name="Laura Morales" userId="e1ec05f6-b3f6-4ab6-87d6-a47b910f32cc" providerId="ADAL" clId="{6E30FDB7-3C2C-4717-B75A-A734E55250D0}" dt="2025-04-03T13:29:16.918" v="2447" actId="20577"/>
        <pc:sldMkLst>
          <pc:docMk/>
          <pc:sldMk cId="1827232226" sldId="267"/>
        </pc:sldMkLst>
        <pc:spChg chg="mod">
          <ac:chgData name="Laura Morales" userId="e1ec05f6-b3f6-4ab6-87d6-a47b910f32cc" providerId="ADAL" clId="{6E30FDB7-3C2C-4717-B75A-A734E55250D0}" dt="2025-04-03T13:29:16.918" v="2447" actId="20577"/>
          <ac:spMkLst>
            <pc:docMk/>
            <pc:sldMk cId="1827232226" sldId="267"/>
            <ac:spMk id="3" creationId="{93C3213B-D3DB-5C24-1C61-9BCCA421954F}"/>
          </ac:spMkLst>
        </pc:spChg>
        <pc:graphicFrameChg chg="mod modGraphic">
          <ac:chgData name="Laura Morales" userId="e1ec05f6-b3f6-4ab6-87d6-a47b910f32cc" providerId="ADAL" clId="{6E30FDB7-3C2C-4717-B75A-A734E55250D0}" dt="2025-04-03T13:22:18.164" v="2255" actId="2165"/>
          <ac:graphicFrameMkLst>
            <pc:docMk/>
            <pc:sldMk cId="1827232226" sldId="267"/>
            <ac:graphicFrameMk id="5" creationId="{61AD1ADA-4AF7-E76B-8999-E55BDF7C50E2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23:40.001" v="2367" actId="20577"/>
          <ac:graphicFrameMkLst>
            <pc:docMk/>
            <pc:sldMk cId="1827232226" sldId="267"/>
            <ac:graphicFrameMk id="11" creationId="{4E2AB1D1-011C-79AE-6686-CBB36147E8FE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23:22.299" v="2345" actId="20577"/>
          <ac:graphicFrameMkLst>
            <pc:docMk/>
            <pc:sldMk cId="1827232226" sldId="267"/>
            <ac:graphicFrameMk id="12" creationId="{7FEA2231-D299-4B7E-CF65-A98F96938933}"/>
          </ac:graphicFrameMkLst>
        </pc:graphicFrameChg>
        <pc:graphicFrameChg chg="add mod">
          <ac:chgData name="Laura Morales" userId="e1ec05f6-b3f6-4ab6-87d6-a47b910f32cc" providerId="ADAL" clId="{6E30FDB7-3C2C-4717-B75A-A734E55250D0}" dt="2025-04-03T13:22:09.260" v="2254" actId="1076"/>
          <ac:graphicFrameMkLst>
            <pc:docMk/>
            <pc:sldMk cId="1827232226" sldId="267"/>
            <ac:graphicFrameMk id="13" creationId="{742B1654-0E23-588A-C166-18BFAEF60622}"/>
          </ac:graphicFrameMkLst>
        </pc:graphicFrameChg>
      </pc:sldChg>
      <pc:sldChg chg="addSp delSp modSp add del mod">
        <pc:chgData name="Laura Morales" userId="e1ec05f6-b3f6-4ab6-87d6-a47b910f32cc" providerId="ADAL" clId="{6E30FDB7-3C2C-4717-B75A-A734E55250D0}" dt="2025-04-03T13:42:14.023" v="2651" actId="47"/>
        <pc:sldMkLst>
          <pc:docMk/>
          <pc:sldMk cId="1807981513" sldId="268"/>
        </pc:sldMkLst>
      </pc:sldChg>
      <pc:sldChg chg="addSp delSp modSp add mod">
        <pc:chgData name="Laura Morales" userId="e1ec05f6-b3f6-4ab6-87d6-a47b910f32cc" providerId="ADAL" clId="{6E30FDB7-3C2C-4717-B75A-A734E55250D0}" dt="2025-04-03T13:38:22.272" v="2638" actId="14100"/>
        <pc:sldMkLst>
          <pc:docMk/>
          <pc:sldMk cId="1734702196" sldId="269"/>
        </pc:sldMkLst>
        <pc:spChg chg="mod">
          <ac:chgData name="Laura Morales" userId="e1ec05f6-b3f6-4ab6-87d6-a47b910f32cc" providerId="ADAL" clId="{6E30FDB7-3C2C-4717-B75A-A734E55250D0}" dt="2025-04-03T13:38:22.272" v="2638" actId="14100"/>
          <ac:spMkLst>
            <pc:docMk/>
            <pc:sldMk cId="1734702196" sldId="269"/>
            <ac:spMk id="3" creationId="{C7EBCAF2-581E-33A3-D6B9-BDF930CED034}"/>
          </ac:spMkLst>
        </pc:spChg>
        <pc:graphicFrameChg chg="mod modGraphic">
          <ac:chgData name="Laura Morales" userId="e1ec05f6-b3f6-4ab6-87d6-a47b910f32cc" providerId="ADAL" clId="{6E30FDB7-3C2C-4717-B75A-A734E55250D0}" dt="2025-04-03T13:36:46.435" v="2581" actId="20577"/>
          <ac:graphicFrameMkLst>
            <pc:docMk/>
            <pc:sldMk cId="1734702196" sldId="269"/>
            <ac:graphicFrameMk id="4" creationId="{B86C8264-AD74-E97D-7835-3812DE0E5EAE}"/>
          </ac:graphicFrameMkLst>
        </pc:graphicFrameChg>
        <pc:graphicFrameChg chg="modGraphic">
          <ac:chgData name="Laura Morales" userId="e1ec05f6-b3f6-4ab6-87d6-a47b910f32cc" providerId="ADAL" clId="{6E30FDB7-3C2C-4717-B75A-A734E55250D0}" dt="2025-04-03T13:33:26.658" v="2518" actId="2062"/>
          <ac:graphicFrameMkLst>
            <pc:docMk/>
            <pc:sldMk cId="1734702196" sldId="269"/>
            <ac:graphicFrameMk id="5" creationId="{09940062-B780-CFD9-AAE7-B4084962D436}"/>
          </ac:graphicFrameMkLst>
        </pc:graphicFrameChg>
        <pc:graphicFrameChg chg="mod">
          <ac:chgData name="Laura Morales" userId="e1ec05f6-b3f6-4ab6-87d6-a47b910f32cc" providerId="ADAL" clId="{6E30FDB7-3C2C-4717-B75A-A734E55250D0}" dt="2025-04-03T13:34:52.783" v="2526"/>
          <ac:graphicFrameMkLst>
            <pc:docMk/>
            <pc:sldMk cId="1734702196" sldId="269"/>
            <ac:graphicFrameMk id="7" creationId="{737694BD-9EF5-4911-D02A-42471827F390}"/>
          </ac:graphicFrameMkLst>
        </pc:graphicFrameChg>
        <pc:graphicFrameChg chg="mod modGraphic">
          <ac:chgData name="Laura Morales" userId="e1ec05f6-b3f6-4ab6-87d6-a47b910f32cc" providerId="ADAL" clId="{6E30FDB7-3C2C-4717-B75A-A734E55250D0}" dt="2025-04-03T13:35:29.290" v="2529" actId="207"/>
          <ac:graphicFrameMkLst>
            <pc:docMk/>
            <pc:sldMk cId="1734702196" sldId="269"/>
            <ac:graphicFrameMk id="8" creationId="{2A2AD9DB-A46B-F73A-9BD8-A766B07C0A1C}"/>
          </ac:graphicFrameMkLst>
        </pc:graphicFrameChg>
        <pc:graphicFrameChg chg="mod modGraphic">
          <ac:chgData name="Laura Morales" userId="e1ec05f6-b3f6-4ab6-87d6-a47b910f32cc" providerId="ADAL" clId="{6E30FDB7-3C2C-4717-B75A-A734E55250D0}" dt="2025-04-03T13:35:17.698" v="2528" actId="207"/>
          <ac:graphicFrameMkLst>
            <pc:docMk/>
            <pc:sldMk cId="1734702196" sldId="269"/>
            <ac:graphicFrameMk id="9" creationId="{C615785C-2E39-2207-165B-55563B091524}"/>
          </ac:graphicFrameMkLst>
        </pc:graphicFrameChg>
      </pc:sldChg>
      <pc:sldChg chg="addSp delSp modSp add del mod">
        <pc:chgData name="Laura Morales" userId="e1ec05f6-b3f6-4ab6-87d6-a47b910f32cc" providerId="ADAL" clId="{6E30FDB7-3C2C-4717-B75A-A734E55250D0}" dt="2025-04-03T13:32:17.310" v="2502" actId="47"/>
        <pc:sldMkLst>
          <pc:docMk/>
          <pc:sldMk cId="2563639985" sldId="269"/>
        </pc:sldMkLst>
      </pc:sldChg>
      <pc:sldChg chg="modSp new mod">
        <pc:chgData name="Laura Morales" userId="e1ec05f6-b3f6-4ab6-87d6-a47b910f32cc" providerId="ADAL" clId="{6E30FDB7-3C2C-4717-B75A-A734E55250D0}" dt="2025-04-04T13:15:02.100" v="2964" actId="20577"/>
        <pc:sldMkLst>
          <pc:docMk/>
          <pc:sldMk cId="838905280" sldId="270"/>
        </pc:sldMkLst>
        <pc:spChg chg="mod">
          <ac:chgData name="Laura Morales" userId="e1ec05f6-b3f6-4ab6-87d6-a47b910f32cc" providerId="ADAL" clId="{6E30FDB7-3C2C-4717-B75A-A734E55250D0}" dt="2025-04-04T13:12:55.307" v="2682" actId="20577"/>
          <ac:spMkLst>
            <pc:docMk/>
            <pc:sldMk cId="838905280" sldId="270"/>
            <ac:spMk id="2" creationId="{4248A163-EC01-0E4E-F18F-478A2296B99C}"/>
          </ac:spMkLst>
        </pc:spChg>
        <pc:spChg chg="mod">
          <ac:chgData name="Laura Morales" userId="e1ec05f6-b3f6-4ab6-87d6-a47b910f32cc" providerId="ADAL" clId="{6E30FDB7-3C2C-4717-B75A-A734E55250D0}" dt="2025-04-04T13:15:02.100" v="2964" actId="20577"/>
          <ac:spMkLst>
            <pc:docMk/>
            <pc:sldMk cId="838905280" sldId="270"/>
            <ac:spMk id="3" creationId="{A3AA0876-74E6-526A-3370-5AEF81D7CD06}"/>
          </ac:spMkLst>
        </pc:spChg>
      </pc:sldChg>
      <pc:sldChg chg="modSp add mod">
        <pc:chgData name="Laura Morales" userId="e1ec05f6-b3f6-4ab6-87d6-a47b910f32cc" providerId="ADAL" clId="{6E30FDB7-3C2C-4717-B75A-A734E55250D0}" dt="2025-04-07T09:00:07.988" v="3092" actId="20577"/>
        <pc:sldMkLst>
          <pc:docMk/>
          <pc:sldMk cId="487098609" sldId="271"/>
        </pc:sldMkLst>
        <pc:spChg chg="mod">
          <ac:chgData name="Laura Morales" userId="e1ec05f6-b3f6-4ab6-87d6-a47b910f32cc" providerId="ADAL" clId="{6E30FDB7-3C2C-4717-B75A-A734E55250D0}" dt="2025-04-07T09:00:07.988" v="3092" actId="20577"/>
          <ac:spMkLst>
            <pc:docMk/>
            <pc:sldMk cId="487098609" sldId="271"/>
            <ac:spMk id="3" creationId="{D3BD5E55-EC37-987A-1703-71CA112CB0D0}"/>
          </ac:spMkLst>
        </pc:spChg>
      </pc:sldChg>
      <pc:sldChg chg="addSp delSp modSp add mod ord">
        <pc:chgData name="Laura Morales" userId="e1ec05f6-b3f6-4ab6-87d6-a47b910f32cc" providerId="ADAL" clId="{6E30FDB7-3C2C-4717-B75A-A734E55250D0}" dt="2025-04-07T09:09:00.326" v="3755" actId="20577"/>
        <pc:sldMkLst>
          <pc:docMk/>
          <pc:sldMk cId="4290518509" sldId="272"/>
        </pc:sldMkLst>
        <pc:spChg chg="mod">
          <ac:chgData name="Laura Morales" userId="e1ec05f6-b3f6-4ab6-87d6-a47b910f32cc" providerId="ADAL" clId="{6E30FDB7-3C2C-4717-B75A-A734E55250D0}" dt="2025-04-07T09:09:00.326" v="3755" actId="20577"/>
          <ac:spMkLst>
            <pc:docMk/>
            <pc:sldMk cId="4290518509" sldId="272"/>
            <ac:spMk id="3" creationId="{02970652-5D97-418A-C47A-529148F16362}"/>
          </ac:spMkLst>
        </pc:spChg>
        <pc:spChg chg="add mod">
          <ac:chgData name="Laura Morales" userId="e1ec05f6-b3f6-4ab6-87d6-a47b910f32cc" providerId="ADAL" clId="{6E30FDB7-3C2C-4717-B75A-A734E55250D0}" dt="2025-04-07T09:03:01.530" v="3124" actId="14100"/>
          <ac:spMkLst>
            <pc:docMk/>
            <pc:sldMk cId="4290518509" sldId="272"/>
            <ac:spMk id="6" creationId="{AFFDBFFD-CAC5-C52B-1076-664604840BEF}"/>
          </ac:spMkLst>
        </pc:spChg>
        <pc:spChg chg="add mod">
          <ac:chgData name="Laura Morales" userId="e1ec05f6-b3f6-4ab6-87d6-a47b910f32cc" providerId="ADAL" clId="{6E30FDB7-3C2C-4717-B75A-A734E55250D0}" dt="2025-04-07T09:04:31.106" v="3236" actId="20577"/>
          <ac:spMkLst>
            <pc:docMk/>
            <pc:sldMk cId="4290518509" sldId="272"/>
            <ac:spMk id="10" creationId="{CC978E0F-9662-2F6D-63EC-805E9CD1DC37}"/>
          </ac:spMkLst>
        </pc:sp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4" creationId="{DFED861E-C08F-B7E3-A7A4-E9653ACBEE3A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5" creationId="{421A53CE-C3CC-4C08-926D-22126422E1FF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7" creationId="{3D482EBE-22E5-6063-CDE8-004FA7BFCE5E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8" creationId="{A6AE1634-9F88-95D7-1A4A-BAC5D3F65122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9" creationId="{6699E51C-B0C3-8E1C-513E-8D994A0823B7}"/>
          </ac:graphicFrameMkLst>
        </pc:graphicFrameChg>
      </pc:sldChg>
      <pc:sldChg chg="addSp delSp modSp add mod">
        <pc:chgData name="Laura Morales" userId="e1ec05f6-b3f6-4ab6-87d6-a47b910f32cc" providerId="ADAL" clId="{6E30FDB7-3C2C-4717-B75A-A734E55250D0}" dt="2025-04-07T09:15:39.768" v="4005" actId="14734"/>
        <pc:sldMkLst>
          <pc:docMk/>
          <pc:sldMk cId="1304657253" sldId="273"/>
        </pc:sldMkLst>
        <pc:spChg chg="mod">
          <ac:chgData name="Laura Morales" userId="e1ec05f6-b3f6-4ab6-87d6-a47b910f32cc" providerId="ADAL" clId="{6E30FDB7-3C2C-4717-B75A-A734E55250D0}" dt="2025-04-07T09:10:06.189" v="3769" actId="14100"/>
          <ac:spMkLst>
            <pc:docMk/>
            <pc:sldMk cId="1304657253" sldId="273"/>
            <ac:spMk id="3" creationId="{76101538-5552-E57A-52FE-7C66376EBD1E}"/>
          </ac:spMkLst>
        </pc:spChg>
        <pc:spChg chg="del">
          <ac:chgData name="Laura Morales" userId="e1ec05f6-b3f6-4ab6-87d6-a47b910f32cc" providerId="ADAL" clId="{6E30FDB7-3C2C-4717-B75A-A734E55250D0}" dt="2025-04-07T09:04:55.811" v="3239" actId="478"/>
          <ac:spMkLst>
            <pc:docMk/>
            <pc:sldMk cId="1304657253" sldId="273"/>
            <ac:spMk id="6" creationId="{C7674BA6-8B44-A0EE-7786-D02F00383358}"/>
          </ac:spMkLst>
        </pc:spChg>
        <pc:spChg chg="del">
          <ac:chgData name="Laura Morales" userId="e1ec05f6-b3f6-4ab6-87d6-a47b910f32cc" providerId="ADAL" clId="{6E30FDB7-3C2C-4717-B75A-A734E55250D0}" dt="2025-04-07T09:04:55.811" v="3239" actId="478"/>
          <ac:spMkLst>
            <pc:docMk/>
            <pc:sldMk cId="1304657253" sldId="273"/>
            <ac:spMk id="10" creationId="{23D65B64-0D25-BD66-CEDE-EA30E54AAFCF}"/>
          </ac:spMkLst>
        </pc:spChg>
        <pc:graphicFrameChg chg="add mod modGraphic">
          <ac:chgData name="Laura Morales" userId="e1ec05f6-b3f6-4ab6-87d6-a47b910f32cc" providerId="ADAL" clId="{6E30FDB7-3C2C-4717-B75A-A734E55250D0}" dt="2025-04-07T09:15:39.768" v="4005" actId="14734"/>
          <ac:graphicFrameMkLst>
            <pc:docMk/>
            <pc:sldMk cId="1304657253" sldId="273"/>
            <ac:graphicFrameMk id="4" creationId="{1A768C28-300B-CE2E-6D3C-94751DD21FFC}"/>
          </ac:graphicFrameMkLst>
        </pc:graphicFrameChg>
      </pc:sldChg>
      <pc:sldChg chg="addSp delSp modSp add mod">
        <pc:chgData name="Laura Morales" userId="e1ec05f6-b3f6-4ab6-87d6-a47b910f32cc" providerId="ADAL" clId="{6E30FDB7-3C2C-4717-B75A-A734E55250D0}" dt="2025-04-07T09:28:06.235" v="4332" actId="1076"/>
        <pc:sldMkLst>
          <pc:docMk/>
          <pc:sldMk cId="3754762699" sldId="274"/>
        </pc:sldMkLst>
        <pc:spChg chg="mod">
          <ac:chgData name="Laura Morales" userId="e1ec05f6-b3f6-4ab6-87d6-a47b910f32cc" providerId="ADAL" clId="{6E30FDB7-3C2C-4717-B75A-A734E55250D0}" dt="2025-04-07T09:16:31.647" v="4012" actId="14100"/>
          <ac:spMkLst>
            <pc:docMk/>
            <pc:sldMk cId="3754762699" sldId="274"/>
            <ac:spMk id="3" creationId="{E9F465EB-3B84-4E8B-140F-DD7DCA1A1CBF}"/>
          </ac:spMkLst>
        </pc:spChg>
        <pc:spChg chg="add mod">
          <ac:chgData name="Laura Morales" userId="e1ec05f6-b3f6-4ab6-87d6-a47b910f32cc" providerId="ADAL" clId="{6E30FDB7-3C2C-4717-B75A-A734E55250D0}" dt="2025-04-07T09:18:48.668" v="4067" actId="20577"/>
          <ac:spMkLst>
            <pc:docMk/>
            <pc:sldMk cId="3754762699" sldId="274"/>
            <ac:spMk id="4" creationId="{DDEDBCF2-99E4-86CA-5D53-BEED19B05649}"/>
          </ac:spMkLst>
        </pc:spChg>
        <pc:spChg chg="add mod">
          <ac:chgData name="Laura Morales" userId="e1ec05f6-b3f6-4ab6-87d6-a47b910f32cc" providerId="ADAL" clId="{6E30FDB7-3C2C-4717-B75A-A734E55250D0}" dt="2025-04-07T09:25:02.407" v="4210" actId="1076"/>
          <ac:spMkLst>
            <pc:docMk/>
            <pc:sldMk cId="3754762699" sldId="274"/>
            <ac:spMk id="25" creationId="{DC73EEE8-AD13-7B94-09EF-13CE78467BAC}"/>
          </ac:spMkLst>
        </pc:spChg>
        <pc:spChg chg="add mod">
          <ac:chgData name="Laura Morales" userId="e1ec05f6-b3f6-4ab6-87d6-a47b910f32cc" providerId="ADAL" clId="{6E30FDB7-3C2C-4717-B75A-A734E55250D0}" dt="2025-04-07T09:25:56.582" v="4235" actId="1076"/>
          <ac:spMkLst>
            <pc:docMk/>
            <pc:sldMk cId="3754762699" sldId="274"/>
            <ac:spMk id="32" creationId="{BDB56C57-DFE1-27EF-8D00-C1093CBC726D}"/>
          </ac:spMkLst>
        </pc:spChg>
        <pc:spChg chg="add mod">
          <ac:chgData name="Laura Morales" userId="e1ec05f6-b3f6-4ab6-87d6-a47b910f32cc" providerId="ADAL" clId="{6E30FDB7-3C2C-4717-B75A-A734E55250D0}" dt="2025-04-07T09:25:51.496" v="4234" actId="1076"/>
          <ac:spMkLst>
            <pc:docMk/>
            <pc:sldMk cId="3754762699" sldId="274"/>
            <ac:spMk id="33" creationId="{132E6849-2030-263A-0C97-181C44EE718E}"/>
          </ac:spMkLst>
        </pc:spChg>
        <pc:spChg chg="add mod">
          <ac:chgData name="Laura Morales" userId="e1ec05f6-b3f6-4ab6-87d6-a47b910f32cc" providerId="ADAL" clId="{6E30FDB7-3C2C-4717-B75A-A734E55250D0}" dt="2025-04-07T09:28:05.813" v="4331" actId="1076"/>
          <ac:spMkLst>
            <pc:docMk/>
            <pc:sldMk cId="3754762699" sldId="274"/>
            <ac:spMk id="34" creationId="{F338F0AD-8352-4D1E-9DB6-C06B1825A068}"/>
          </ac:spMkLst>
        </pc:spChg>
        <pc:spChg chg="add mod">
          <ac:chgData name="Laura Morales" userId="e1ec05f6-b3f6-4ab6-87d6-a47b910f32cc" providerId="ADAL" clId="{6E30FDB7-3C2C-4717-B75A-A734E55250D0}" dt="2025-04-07T09:26:20.995" v="4251" actId="1076"/>
          <ac:spMkLst>
            <pc:docMk/>
            <pc:sldMk cId="3754762699" sldId="274"/>
            <ac:spMk id="35" creationId="{1EA4CB0A-3246-CC96-BAE0-8576CBAB1E5F}"/>
          </ac:spMkLst>
        </pc:spChg>
        <pc:graphicFrameChg chg="add mod">
          <ac:chgData name="Laura Morales" userId="e1ec05f6-b3f6-4ab6-87d6-a47b910f32cc" providerId="ADAL" clId="{6E30FDB7-3C2C-4717-B75A-A734E55250D0}" dt="2025-04-07T09:19:46.670" v="4072" actId="1076"/>
          <ac:graphicFrameMkLst>
            <pc:docMk/>
            <pc:sldMk cId="3754762699" sldId="274"/>
            <ac:graphicFrameMk id="5" creationId="{EDB769ED-6E29-1063-9337-52E00B872630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7T09:24:01.668" v="4192" actId="1076"/>
          <ac:graphicFrameMkLst>
            <pc:docMk/>
            <pc:sldMk cId="3754762699" sldId="274"/>
            <ac:graphicFrameMk id="6" creationId="{509F434D-248A-30FC-A679-0408F478B523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7" creationId="{E1D7DC66-F83F-167D-F571-7ED465C04D48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8" creationId="{1641846F-4EF3-3868-2ABA-870F4543B91A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9" creationId="{D5CA7795-A9BA-05C7-5162-8D184841B638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7T09:28:06.235" v="4332" actId="1076"/>
          <ac:graphicFrameMkLst>
            <pc:docMk/>
            <pc:sldMk cId="3754762699" sldId="274"/>
            <ac:graphicFrameMk id="19" creationId="{D4327014-2197-5F04-C348-F0BADA6D2844}"/>
          </ac:graphicFrameMkLst>
        </pc:graphicFrameChg>
        <pc:cxnChg chg="add del mod">
          <ac:chgData name="Laura Morales" userId="e1ec05f6-b3f6-4ab6-87d6-a47b910f32cc" providerId="ADAL" clId="{6E30FDB7-3C2C-4717-B75A-A734E55250D0}" dt="2025-04-07T09:24:03.580" v="4193" actId="478"/>
          <ac:cxnSpMkLst>
            <pc:docMk/>
            <pc:sldMk cId="3754762699" sldId="274"/>
            <ac:cxnSpMk id="11" creationId="{0E43E068-4268-E07E-64F5-4FF869541583}"/>
          </ac:cxnSpMkLst>
        </pc:cxnChg>
        <pc:cxnChg chg="add del">
          <ac:chgData name="Laura Morales" userId="e1ec05f6-b3f6-4ab6-87d6-a47b910f32cc" providerId="ADAL" clId="{6E30FDB7-3C2C-4717-B75A-A734E55250D0}" dt="2025-04-07T09:20:12.577" v="4077" actId="478"/>
          <ac:cxnSpMkLst>
            <pc:docMk/>
            <pc:sldMk cId="3754762699" sldId="274"/>
            <ac:cxnSpMk id="13" creationId="{1391FEDE-78D8-BC80-0ADA-A4E3B8CB8BF8}"/>
          </ac:cxnSpMkLst>
        </pc:cxnChg>
        <pc:cxnChg chg="add mod">
          <ac:chgData name="Laura Morales" userId="e1ec05f6-b3f6-4ab6-87d6-a47b910f32cc" providerId="ADAL" clId="{6E30FDB7-3C2C-4717-B75A-A734E55250D0}" dt="2025-04-07T09:26:40.074" v="4255" actId="14100"/>
          <ac:cxnSpMkLst>
            <pc:docMk/>
            <pc:sldMk cId="3754762699" sldId="274"/>
            <ac:cxnSpMk id="15" creationId="{9067F3F5-5429-90DA-D4B0-A2DD8C5D7D15}"/>
          </ac:cxnSpMkLst>
        </pc:cxnChg>
        <pc:cxnChg chg="add mod">
          <ac:chgData name="Laura Morales" userId="e1ec05f6-b3f6-4ab6-87d6-a47b910f32cc" providerId="ADAL" clId="{6E30FDB7-3C2C-4717-B75A-A734E55250D0}" dt="2025-04-07T09:22:26.152" v="4135" actId="14100"/>
          <ac:cxnSpMkLst>
            <pc:docMk/>
            <pc:sldMk cId="3754762699" sldId="274"/>
            <ac:cxnSpMk id="17" creationId="{E90AFFA7-2F83-9D83-F77C-694E9D94B39D}"/>
          </ac:cxnSpMkLst>
        </pc:cxnChg>
        <pc:cxnChg chg="add del mod">
          <ac:chgData name="Laura Morales" userId="e1ec05f6-b3f6-4ab6-87d6-a47b910f32cc" providerId="ADAL" clId="{6E30FDB7-3C2C-4717-B75A-A734E55250D0}" dt="2025-04-07T09:28:03.971" v="4326" actId="478"/>
          <ac:cxnSpMkLst>
            <pc:docMk/>
            <pc:sldMk cId="3754762699" sldId="274"/>
            <ac:cxnSpMk id="21" creationId="{B73A5128-2D00-6CCB-3BB9-AB60459CB9F3}"/>
          </ac:cxnSpMkLst>
        </pc:cxnChg>
        <pc:cxnChg chg="add mod">
          <ac:chgData name="Laura Morales" userId="e1ec05f6-b3f6-4ab6-87d6-a47b910f32cc" providerId="ADAL" clId="{6E30FDB7-3C2C-4717-B75A-A734E55250D0}" dt="2025-04-07T09:24:17.143" v="4196"/>
          <ac:cxnSpMkLst>
            <pc:docMk/>
            <pc:sldMk cId="3754762699" sldId="274"/>
            <ac:cxnSpMk id="27" creationId="{69A6270D-90C7-C309-A37B-FE9D1C8D2D86}"/>
          </ac:cxnSpMkLst>
        </pc:cxnChg>
        <pc:cxnChg chg="add del mod">
          <ac:chgData name="Laura Morales" userId="e1ec05f6-b3f6-4ab6-87d6-a47b910f32cc" providerId="ADAL" clId="{6E30FDB7-3C2C-4717-B75A-A734E55250D0}" dt="2025-04-07T09:24:41.736" v="4201" actId="478"/>
          <ac:cxnSpMkLst>
            <pc:docMk/>
            <pc:sldMk cId="3754762699" sldId="274"/>
            <ac:cxnSpMk id="29" creationId="{F2DFC169-DAC2-4635-F31F-8685861FBB87}"/>
          </ac:cxnSpMkLst>
        </pc:cxnChg>
        <pc:cxnChg chg="add mod">
          <ac:chgData name="Laura Morales" userId="e1ec05f6-b3f6-4ab6-87d6-a47b910f32cc" providerId="ADAL" clId="{6E30FDB7-3C2C-4717-B75A-A734E55250D0}" dt="2025-04-07T09:24:56.185" v="4209" actId="1035"/>
          <ac:cxnSpMkLst>
            <pc:docMk/>
            <pc:sldMk cId="3754762699" sldId="274"/>
            <ac:cxnSpMk id="31" creationId="{30CEEDD1-74FA-E9DC-0379-ECD8FAAD5758}"/>
          </ac:cxnSpMkLst>
        </pc:cxnChg>
        <pc:cxnChg chg="add del">
          <ac:chgData name="Laura Morales" userId="e1ec05f6-b3f6-4ab6-87d6-a47b910f32cc" providerId="ADAL" clId="{6E30FDB7-3C2C-4717-B75A-A734E55250D0}" dt="2025-04-07T09:28:03.654" v="4325" actId="11529"/>
          <ac:cxnSpMkLst>
            <pc:docMk/>
            <pc:sldMk cId="3754762699" sldId="274"/>
            <ac:cxnSpMk id="39" creationId="{FC6AEFE4-7CD0-D333-0E27-2F1B5BF2334F}"/>
          </ac:cxnSpMkLst>
        </pc:cxnChg>
        <pc:cxnChg chg="add del">
          <ac:chgData name="Laura Morales" userId="e1ec05f6-b3f6-4ab6-87d6-a47b910f32cc" providerId="ADAL" clId="{6E30FDB7-3C2C-4717-B75A-A734E55250D0}" dt="2025-04-07T09:28:02.998" v="4323" actId="11529"/>
          <ac:cxnSpMkLst>
            <pc:docMk/>
            <pc:sldMk cId="3754762699" sldId="274"/>
            <ac:cxnSpMk id="41" creationId="{62466FA7-E765-1F99-8CD8-07B23ADC6A7D}"/>
          </ac:cxnSpMkLst>
        </pc:cxnChg>
        <pc:cxnChg chg="add del mod">
          <ac:chgData name="Laura Morales" userId="e1ec05f6-b3f6-4ab6-87d6-a47b910f32cc" providerId="ADAL" clId="{6E30FDB7-3C2C-4717-B75A-A734E55250D0}" dt="2025-04-07T09:28:02.290" v="4321" actId="11529"/>
          <ac:cxnSpMkLst>
            <pc:docMk/>
            <pc:sldMk cId="3754762699" sldId="274"/>
            <ac:cxnSpMk id="43" creationId="{D9DA302A-1682-326A-1B93-9709421551FC}"/>
          </ac:cxnSpMkLst>
        </pc:cxnChg>
      </pc:sldChg>
      <pc:sldChg chg="addSp delSp modSp new mod">
        <pc:chgData name="Laura Morales" userId="e1ec05f6-b3f6-4ab6-87d6-a47b910f32cc" providerId="ADAL" clId="{6E30FDB7-3C2C-4717-B75A-A734E55250D0}" dt="2025-04-07T14:04:46.811" v="9096" actId="20577"/>
        <pc:sldMkLst>
          <pc:docMk/>
          <pc:sldMk cId="2363479122" sldId="275"/>
        </pc:sldMkLst>
        <pc:spChg chg="mod">
          <ac:chgData name="Laura Morales" userId="e1ec05f6-b3f6-4ab6-87d6-a47b910f32cc" providerId="ADAL" clId="{6E30FDB7-3C2C-4717-B75A-A734E55250D0}" dt="2025-04-07T09:47:44.138" v="5359" actId="20577"/>
          <ac:spMkLst>
            <pc:docMk/>
            <pc:sldMk cId="2363479122" sldId="275"/>
            <ac:spMk id="2" creationId="{AFEBE978-A4B8-1255-54ED-D925CDB189A3}"/>
          </ac:spMkLst>
        </pc:spChg>
        <pc:spChg chg="mod">
          <ac:chgData name="Laura Morales" userId="e1ec05f6-b3f6-4ab6-87d6-a47b910f32cc" providerId="ADAL" clId="{6E30FDB7-3C2C-4717-B75A-A734E55250D0}" dt="2025-04-07T14:03:12.939" v="9029" actId="20577"/>
          <ac:spMkLst>
            <pc:docMk/>
            <pc:sldMk cId="2363479122" sldId="275"/>
            <ac:spMk id="3" creationId="{FE7DD8A0-D9B5-C9F7-174D-9232301AB150}"/>
          </ac:spMkLst>
        </pc:spChg>
        <pc:spChg chg="add del mod">
          <ac:chgData name="Laura Morales" userId="e1ec05f6-b3f6-4ab6-87d6-a47b910f32cc" providerId="ADAL" clId="{6E30FDB7-3C2C-4717-B75A-A734E55250D0}" dt="2025-04-07T13:16:43.186" v="7891" actId="478"/>
          <ac:spMkLst>
            <pc:docMk/>
            <pc:sldMk cId="2363479122" sldId="275"/>
            <ac:spMk id="4" creationId="{19E68E6D-28F8-F06A-E9A9-FC3D45A7A663}"/>
          </ac:spMkLst>
        </pc:spChg>
        <pc:spChg chg="add del mod">
          <ac:chgData name="Laura Morales" userId="e1ec05f6-b3f6-4ab6-87d6-a47b910f32cc" providerId="ADAL" clId="{6E30FDB7-3C2C-4717-B75A-A734E55250D0}" dt="2025-04-07T13:18:18.073" v="8009" actId="478"/>
          <ac:spMkLst>
            <pc:docMk/>
            <pc:sldMk cId="2363479122" sldId="275"/>
            <ac:spMk id="6" creationId="{183A2EE9-B9A4-D57C-726B-F473735A3E02}"/>
          </ac:spMkLst>
        </pc:spChg>
        <pc:spChg chg="add mod">
          <ac:chgData name="Laura Morales" userId="e1ec05f6-b3f6-4ab6-87d6-a47b910f32cc" providerId="ADAL" clId="{6E30FDB7-3C2C-4717-B75A-A734E55250D0}" dt="2025-04-07T14:04:46.811" v="9096" actId="20577"/>
          <ac:spMkLst>
            <pc:docMk/>
            <pc:sldMk cId="2363479122" sldId="275"/>
            <ac:spMk id="7" creationId="{08A82A12-0D24-3144-3B66-04F58351446E}"/>
          </ac:spMkLst>
        </pc:spChg>
        <pc:graphicFrameChg chg="add mod modGraphic">
          <ac:chgData name="Laura Morales" userId="e1ec05f6-b3f6-4ab6-87d6-a47b910f32cc" providerId="ADAL" clId="{6E30FDB7-3C2C-4717-B75A-A734E55250D0}" dt="2025-04-07T13:22:44.787" v="8378" actId="1076"/>
          <ac:graphicFrameMkLst>
            <pc:docMk/>
            <pc:sldMk cId="2363479122" sldId="275"/>
            <ac:graphicFrameMk id="5" creationId="{38C3D5E5-34A1-0127-78B8-75C0C375B2B7}"/>
          </ac:graphicFrameMkLst>
        </pc:graphicFrameChg>
      </pc:sldChg>
      <pc:sldChg chg="addSp modSp new mod">
        <pc:chgData name="Laura Morales" userId="e1ec05f6-b3f6-4ab6-87d6-a47b910f32cc" providerId="ADAL" clId="{6E30FDB7-3C2C-4717-B75A-A734E55250D0}" dt="2025-04-07T09:43:52.972" v="4992" actId="14100"/>
        <pc:sldMkLst>
          <pc:docMk/>
          <pc:sldMk cId="683184350" sldId="276"/>
        </pc:sldMkLst>
        <pc:spChg chg="mod">
          <ac:chgData name="Laura Morales" userId="e1ec05f6-b3f6-4ab6-87d6-a47b910f32cc" providerId="ADAL" clId="{6E30FDB7-3C2C-4717-B75A-A734E55250D0}" dt="2025-04-07T09:39:50.313" v="4756" actId="20577"/>
          <ac:spMkLst>
            <pc:docMk/>
            <pc:sldMk cId="683184350" sldId="276"/>
            <ac:spMk id="2" creationId="{327A1BB8-20F0-AE19-AFD2-7A3C7EC10D9C}"/>
          </ac:spMkLst>
        </pc:spChg>
        <pc:spChg chg="mod">
          <ac:chgData name="Laura Morales" userId="e1ec05f6-b3f6-4ab6-87d6-a47b910f32cc" providerId="ADAL" clId="{6E30FDB7-3C2C-4717-B75A-A734E55250D0}" dt="2025-04-07T09:43:33.224" v="4991" actId="6549"/>
          <ac:spMkLst>
            <pc:docMk/>
            <pc:sldMk cId="683184350" sldId="276"/>
            <ac:spMk id="3" creationId="{4659C1D6-20D9-A6FA-66B7-80104CF6C622}"/>
          </ac:spMkLst>
        </pc:spChg>
        <pc:spChg chg="add mod">
          <ac:chgData name="Laura Morales" userId="e1ec05f6-b3f6-4ab6-87d6-a47b910f32cc" providerId="ADAL" clId="{6E30FDB7-3C2C-4717-B75A-A734E55250D0}" dt="2025-04-07T09:43:05.185" v="4963" actId="1038"/>
          <ac:spMkLst>
            <pc:docMk/>
            <pc:sldMk cId="683184350" sldId="276"/>
            <ac:spMk id="5" creationId="{1C4F8898-7A5B-7056-004D-4AA34541661A}"/>
          </ac:spMkLst>
        </pc:spChg>
        <pc:spChg chg="add mod">
          <ac:chgData name="Laura Morales" userId="e1ec05f6-b3f6-4ab6-87d6-a47b910f32cc" providerId="ADAL" clId="{6E30FDB7-3C2C-4717-B75A-A734E55250D0}" dt="2025-04-07T09:43:05.185" v="4963" actId="1038"/>
          <ac:spMkLst>
            <pc:docMk/>
            <pc:sldMk cId="683184350" sldId="276"/>
            <ac:spMk id="6" creationId="{688F3495-CB66-04E0-88AD-F501D49DCA40}"/>
          </ac:spMkLst>
        </pc:spChg>
        <pc:spChg chg="add mod">
          <ac:chgData name="Laura Morales" userId="e1ec05f6-b3f6-4ab6-87d6-a47b910f32cc" providerId="ADAL" clId="{6E30FDB7-3C2C-4717-B75A-A734E55250D0}" dt="2025-04-07T09:43:52.972" v="4992" actId="14100"/>
          <ac:spMkLst>
            <pc:docMk/>
            <pc:sldMk cId="683184350" sldId="276"/>
            <ac:spMk id="7" creationId="{E2F4AC22-E24A-AABB-D096-42662CBA5595}"/>
          </ac:spMkLst>
        </pc:spChg>
        <pc:spChg chg="add mod">
          <ac:chgData name="Laura Morales" userId="e1ec05f6-b3f6-4ab6-87d6-a47b910f32cc" providerId="ADAL" clId="{6E30FDB7-3C2C-4717-B75A-A734E55250D0}" dt="2025-04-07T09:43:21.299" v="4971" actId="1076"/>
          <ac:spMkLst>
            <pc:docMk/>
            <pc:sldMk cId="683184350" sldId="276"/>
            <ac:spMk id="8" creationId="{0082643A-2D6E-12F5-3A36-4A75360DBD7E}"/>
          </ac:spMkLst>
        </pc:spChg>
        <pc:graphicFrameChg chg="add mod">
          <ac:chgData name="Laura Morales" userId="e1ec05f6-b3f6-4ab6-87d6-a47b910f32cc" providerId="ADAL" clId="{6E30FDB7-3C2C-4717-B75A-A734E55250D0}" dt="2025-04-07T09:43:05.185" v="4963" actId="1038"/>
          <ac:graphicFrameMkLst>
            <pc:docMk/>
            <pc:sldMk cId="683184350" sldId="276"/>
            <ac:graphicFrameMk id="4" creationId="{E757C461-52A4-F46E-E124-21E794C107D6}"/>
          </ac:graphicFrameMkLst>
        </pc:graphicFrameChg>
      </pc:sldChg>
      <pc:sldChg chg="modSp add mod">
        <pc:chgData name="Laura Morales" userId="e1ec05f6-b3f6-4ab6-87d6-a47b910f32cc" providerId="ADAL" clId="{6E30FDB7-3C2C-4717-B75A-A734E55250D0}" dt="2025-04-07T13:11:52.054" v="7825" actId="6549"/>
        <pc:sldMkLst>
          <pc:docMk/>
          <pc:sldMk cId="1985212730" sldId="277"/>
        </pc:sldMkLst>
        <pc:spChg chg="mod">
          <ac:chgData name="Laura Morales" userId="e1ec05f6-b3f6-4ab6-87d6-a47b910f32cc" providerId="ADAL" clId="{6E30FDB7-3C2C-4717-B75A-A734E55250D0}" dt="2025-04-07T13:11:52.054" v="7825" actId="6549"/>
          <ac:spMkLst>
            <pc:docMk/>
            <pc:sldMk cId="1985212730" sldId="277"/>
            <ac:spMk id="3" creationId="{88D2192A-C529-E6C2-125F-B58E91492680}"/>
          </ac:spMkLst>
        </pc:spChg>
      </pc:sldChg>
      <pc:sldChg chg="modSp add mod">
        <pc:chgData name="Laura Morales" userId="e1ec05f6-b3f6-4ab6-87d6-a47b910f32cc" providerId="ADAL" clId="{6E30FDB7-3C2C-4717-B75A-A734E55250D0}" dt="2025-04-07T13:27:39.794" v="8680" actId="20577"/>
        <pc:sldMkLst>
          <pc:docMk/>
          <pc:sldMk cId="805720304" sldId="278"/>
        </pc:sldMkLst>
        <pc:spChg chg="mod">
          <ac:chgData name="Laura Morales" userId="e1ec05f6-b3f6-4ab6-87d6-a47b910f32cc" providerId="ADAL" clId="{6E30FDB7-3C2C-4717-B75A-A734E55250D0}" dt="2025-04-07T13:27:39.794" v="8680" actId="20577"/>
          <ac:spMkLst>
            <pc:docMk/>
            <pc:sldMk cId="805720304" sldId="278"/>
            <ac:spMk id="3" creationId="{42069DC1-C62E-4347-EFF6-6DD4F0420A01}"/>
          </ac:spMkLst>
        </pc:spChg>
      </pc:sldChg>
      <pc:sldChg chg="addSp delSp modSp new mod">
        <pc:chgData name="Laura Morales" userId="e1ec05f6-b3f6-4ab6-87d6-a47b910f32cc" providerId="ADAL" clId="{6E30FDB7-3C2C-4717-B75A-A734E55250D0}" dt="2025-04-07T13:08:53.074" v="7629" actId="20577"/>
        <pc:sldMkLst>
          <pc:docMk/>
          <pc:sldMk cId="2992828319" sldId="279"/>
        </pc:sldMkLst>
        <pc:spChg chg="mod">
          <ac:chgData name="Laura Morales" userId="e1ec05f6-b3f6-4ab6-87d6-a47b910f32cc" providerId="ADAL" clId="{6E30FDB7-3C2C-4717-B75A-A734E55250D0}" dt="2025-04-07T13:05:56.340" v="7475" actId="20577"/>
          <ac:spMkLst>
            <pc:docMk/>
            <pc:sldMk cId="2992828319" sldId="279"/>
            <ac:spMk id="2" creationId="{BF1F9E29-E425-FF59-08AC-3DCA77286CC1}"/>
          </ac:spMkLst>
        </pc:spChg>
        <pc:spChg chg="mod">
          <ac:chgData name="Laura Morales" userId="e1ec05f6-b3f6-4ab6-87d6-a47b910f32cc" providerId="ADAL" clId="{6E30FDB7-3C2C-4717-B75A-A734E55250D0}" dt="2025-04-07T13:08:53.074" v="7629" actId="20577"/>
          <ac:spMkLst>
            <pc:docMk/>
            <pc:sldMk cId="2992828319" sldId="279"/>
            <ac:spMk id="3" creationId="{1CCC6D0F-AD19-D1A5-94C3-7BB03F811505}"/>
          </ac:spMkLst>
        </pc:spChg>
        <pc:picChg chg="add del mod">
          <ac:chgData name="Laura Morales" userId="e1ec05f6-b3f6-4ab6-87d6-a47b910f32cc" providerId="ADAL" clId="{6E30FDB7-3C2C-4717-B75A-A734E55250D0}" dt="2025-04-07T13:04:53.858" v="7447" actId="478"/>
          <ac:picMkLst>
            <pc:docMk/>
            <pc:sldMk cId="2992828319" sldId="279"/>
            <ac:picMk id="5" creationId="{CAFBAB34-C014-319F-2203-6FB30D3B4910}"/>
          </ac:picMkLst>
        </pc:picChg>
        <pc:picChg chg="add mod">
          <ac:chgData name="Laura Morales" userId="e1ec05f6-b3f6-4ab6-87d6-a47b910f32cc" providerId="ADAL" clId="{6E30FDB7-3C2C-4717-B75A-A734E55250D0}" dt="2025-04-07T13:06:04.810" v="7477" actId="1076"/>
          <ac:picMkLst>
            <pc:docMk/>
            <pc:sldMk cId="2992828319" sldId="279"/>
            <ac:picMk id="7" creationId="{D4743750-BA39-9245-EF20-411D1EDF244E}"/>
          </ac:picMkLst>
        </pc:picChg>
      </pc:sldChg>
      <pc:sldChg chg="modSp add mod">
        <pc:chgData name="Laura Morales" userId="e1ec05f6-b3f6-4ab6-87d6-a47b910f32cc" providerId="ADAL" clId="{6E30FDB7-3C2C-4717-B75A-A734E55250D0}" dt="2025-04-07T14:03:02.017" v="9027" actId="20577"/>
        <pc:sldMkLst>
          <pc:docMk/>
          <pc:sldMk cId="4083592498" sldId="280"/>
        </pc:sldMkLst>
        <pc:spChg chg="mod">
          <ac:chgData name="Laura Morales" userId="e1ec05f6-b3f6-4ab6-87d6-a47b910f32cc" providerId="ADAL" clId="{6E30FDB7-3C2C-4717-B75A-A734E55250D0}" dt="2025-04-07T14:03:02.017" v="9027" actId="20577"/>
          <ac:spMkLst>
            <pc:docMk/>
            <pc:sldMk cId="4083592498" sldId="280"/>
            <ac:spMk id="3" creationId="{FD226671-7E34-D485-A8A7-E248A2DC230B}"/>
          </ac:spMkLst>
        </pc:spChg>
      </pc:sldChg>
      <pc:sldChg chg="modSp add del mod">
        <pc:chgData name="Laura Morales" userId="e1ec05f6-b3f6-4ab6-87d6-a47b910f32cc" providerId="ADAL" clId="{6E30FDB7-3C2C-4717-B75A-A734E55250D0}" dt="2025-04-07T14:10:23.691" v="9869" actId="47"/>
        <pc:sldMkLst>
          <pc:docMk/>
          <pc:sldMk cId="2327119330" sldId="281"/>
        </pc:sldMkLst>
        <pc:spChg chg="mod">
          <ac:chgData name="Laura Morales" userId="e1ec05f6-b3f6-4ab6-87d6-a47b910f32cc" providerId="ADAL" clId="{6E30FDB7-3C2C-4717-B75A-A734E55250D0}" dt="2025-04-07T14:03:39.744" v="9040" actId="20577"/>
          <ac:spMkLst>
            <pc:docMk/>
            <pc:sldMk cId="2327119330" sldId="281"/>
            <ac:spMk id="2" creationId="{82F7FDCC-9C9A-A8B4-E488-8DDDF51BA01F}"/>
          </ac:spMkLst>
        </pc:spChg>
        <pc:spChg chg="mod">
          <ac:chgData name="Laura Morales" userId="e1ec05f6-b3f6-4ab6-87d6-a47b910f32cc" providerId="ADAL" clId="{6E30FDB7-3C2C-4717-B75A-A734E55250D0}" dt="2025-04-07T14:04:52.251" v="9101" actId="20577"/>
          <ac:spMkLst>
            <pc:docMk/>
            <pc:sldMk cId="2327119330" sldId="281"/>
            <ac:spMk id="3" creationId="{CC5BAD77-FB23-CC5E-430F-09D2B65791EE}"/>
          </ac:spMkLst>
        </pc:spChg>
      </pc:sldChg>
      <pc:sldChg chg="add del">
        <pc:chgData name="Laura Morales" userId="e1ec05f6-b3f6-4ab6-87d6-a47b910f32cc" providerId="ADAL" clId="{6E30FDB7-3C2C-4717-B75A-A734E55250D0}" dt="2025-04-07T13:16:20.350" v="7887" actId="2890"/>
        <pc:sldMkLst>
          <pc:docMk/>
          <pc:sldMk cId="3743454209" sldId="281"/>
        </pc:sldMkLst>
      </pc:sldChg>
      <pc:sldChg chg="new del">
        <pc:chgData name="Laura Morales" userId="e1ec05f6-b3f6-4ab6-87d6-a47b910f32cc" providerId="ADAL" clId="{6E30FDB7-3C2C-4717-B75A-A734E55250D0}" dt="2025-04-07T14:10:15.958" v="9868" actId="2696"/>
        <pc:sldMkLst>
          <pc:docMk/>
          <pc:sldMk cId="3424511847" sldId="282"/>
        </pc:sldMkLst>
      </pc:sldChg>
      <pc:sldChg chg="modSp add mod">
        <pc:chgData name="Laura Morales" userId="e1ec05f6-b3f6-4ab6-87d6-a47b910f32cc" providerId="ADAL" clId="{6E30FDB7-3C2C-4717-B75A-A734E55250D0}" dt="2025-04-08T10:55:44.732" v="9912" actId="20577"/>
        <pc:sldMkLst>
          <pc:docMk/>
          <pc:sldMk cId="3513170567" sldId="283"/>
        </pc:sldMkLst>
        <pc:spChg chg="mod">
          <ac:chgData name="Laura Morales" userId="e1ec05f6-b3f6-4ab6-87d6-a47b910f32cc" providerId="ADAL" clId="{6E30FDB7-3C2C-4717-B75A-A734E55250D0}" dt="2025-04-08T10:55:44.732" v="9912" actId="20577"/>
          <ac:spMkLst>
            <pc:docMk/>
            <pc:sldMk cId="3513170567" sldId="283"/>
            <ac:spMk id="3" creationId="{70B697B1-B5CD-26FE-6553-4B1852F078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0B55-A098-4EC5-B3CA-7EE5D5AA1C6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81680-5534-4C54-A331-1BFB239B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110C-962D-A96C-8579-451912D5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E88C2-8529-A255-4079-0037894C9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22616-1142-8F6D-409D-09BED2831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7FA9-826A-C497-67B1-90195FC19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B603-1283-B811-690E-CF646955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F63C4-6D43-44A8-CAD5-99268DC7C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E52D3-3A4E-D77F-691F-0D6E6E7D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D0EA-B09C-ADCF-5833-E583F559C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EED8-AAF3-48C9-F44E-D5D8E0A8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49217-86F6-021A-15CF-EEF330DCE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CE65B-28B2-D544-6595-61C9820FF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306C-0213-1254-6155-BC63A8B6E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2BEE-D0BA-3111-0CA7-1C3D9223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4A544-9717-480A-63B8-EB99173E3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7735D-325B-4644-9711-8A9FFFA6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F070-A66C-F8B1-D06A-55EBD0E5F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09053-DA7C-577A-023D-E5F11D9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CAFC2-A605-2E2B-E6C1-2638ED87F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35FFF-0E78-8326-49CA-A5D1C3314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AC1A-20BD-486A-85B6-CC16A25D3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3DBBA-8BAF-EC77-5F41-CF12C9B74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809EC-96F6-168B-9792-0676FF4EF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85702-FE88-E6D6-4030-41EC66D24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0B68-FF6E-C6CC-26FA-F8B041CD5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024-30FD-84A8-222C-039A685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08D18-A68A-3E3E-126F-12E716DE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9123-E38D-071E-E812-06E494C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ECDB-ABCF-7710-5034-677E248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DB76-D176-D816-C137-C8AEDA0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9BD6-123F-DBBC-3244-377E7CB8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15DE7-C88D-D6CF-3908-873241CA8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A71E-79EF-A6BD-9524-7B81B639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3494-80C1-4E64-44FF-D3027ECE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F8F4-F80D-7C9B-15FD-88274B63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B717A-6ECF-4A93-69D7-34E70A94D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F63A-3106-8884-89EC-12A4CD4E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9A5B-21CC-145E-E663-CFCC1A0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6812-7152-3CCA-4970-61DD612A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4C81-A062-1EFE-2D76-A49F54E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8057-61F5-4781-196D-3989CB1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0D53-C7D8-DA4F-501A-E0B9CC53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E701-1E01-5876-5492-F5781143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1AC4-6E4A-A91B-ABEF-DBE0612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5D01-F1BB-EFBD-2656-E372408F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75-E850-B2D3-6EBD-C1205915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392-7ED5-2CF7-24F2-8D5ECA47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BCBD-1D42-4C7E-68D3-AF6831D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EA73-4DC9-00FE-ED54-66673027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81E5-77F9-3EDD-DD35-55778BA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0732-5CF0-89B6-767E-AD3D2A1C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77F2-8496-1807-9492-6E736C10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F3FB0-F0B0-4AD1-BA49-57675341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F908-1D58-8F8E-BAEE-F71E7D7D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3749-54F0-9163-4375-8E35AB7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E610-7F7D-6B7A-57B4-E4C956E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ED8-0315-6E73-CF7A-61E0F399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E351-1657-C274-CDE4-932B4787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8122A-EC76-6BD5-1CA6-B595E473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C1320-2EA1-FF39-4DBA-53F5B8462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46791-2074-D906-6972-E22A239C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66B0-BABA-3926-A6E9-5ED48610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A223-20E6-C95B-E586-872096B6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C3902-1606-67B8-F8F3-6555B5BB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531-8212-7594-9D16-56D21942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75645-08F6-1433-653F-D6632964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21DE-A534-01F0-B2A4-40EAD7EA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32DF4-711B-B266-922C-9830DC2C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E346-C9B8-608A-F8B0-14061D79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99BFE-C42A-FFDB-81F4-3FAB59B0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DD0B-7FB1-9D44-AEFB-6C48EEF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8282-4847-4998-440A-C9C65647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DC98-AAC9-DAC1-795D-C779FD86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446BA-7087-0C18-F850-34F37E2C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4055-9A01-E982-BDFF-E4F56B3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FDF3-CE72-BD00-D956-8E429CE8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16E1-77CE-A451-4DB4-6E3E1D9D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CBB7-2F8F-7973-7C22-D25AAB9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198AA-DA86-5F63-0C06-F8B46049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996B-EBA7-9BE7-6F97-F87EE696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63B3E-C646-B181-16F1-E46EE30F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191F2-AB87-F2F0-101F-3EB5603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28E-9180-17DE-5672-6B423DB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56A22-3474-9575-E149-764A24D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9F3D-3CFB-0D07-6D86-C309BFD0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D43D-E6EF-6CF7-7FBF-DD83B761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7B4CB-4837-4263-937E-49D716B6BE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A3EA-7525-7B91-578B-904757E80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2E4F-433D-0FBA-F767-920DF5D0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lauramoralesphd/gettingStartedWith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E493D-F085-0E2F-9463-1740FF09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B0C7A9-E595-054F-B820-97F41482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5898" y="2298775"/>
            <a:ext cx="4777902" cy="387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29B9B-DD97-9EAF-B4FC-ED4E4599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81037"/>
            <a:ext cx="4155332" cy="3556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60EB5-60ED-A7BC-2561-1D4E73EE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657"/>
            <a:ext cx="10515600" cy="1633343"/>
          </a:xfrm>
          <a:solidFill>
            <a:srgbClr val="FFFFFF">
              <a:alpha val="74902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Getting started with R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preparing, analyzing, and visualizing data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42F1F22-A3BC-F78B-5FDF-E70F0271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94" y="1562396"/>
            <a:ext cx="2488660" cy="1399873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D0278-BB19-A004-080F-2F0EBC73D3D7}"/>
              </a:ext>
            </a:extLst>
          </p:cNvPr>
          <p:cNvSpPr/>
          <p:nvPr/>
        </p:nvSpPr>
        <p:spPr>
          <a:xfrm>
            <a:off x="4020766" y="3627284"/>
            <a:ext cx="2568102" cy="2204217"/>
          </a:xfrm>
          <a:custGeom>
            <a:avLst/>
            <a:gdLst>
              <a:gd name="connsiteX0" fmla="*/ 0 w 3806757"/>
              <a:gd name="connsiteY0" fmla="*/ 652886 h 2204217"/>
              <a:gd name="connsiteX1" fmla="*/ 1465634 w 3806757"/>
              <a:gd name="connsiteY1" fmla="*/ 2196341 h 2204217"/>
              <a:gd name="connsiteX2" fmla="*/ 2879387 w 3806757"/>
              <a:gd name="connsiteY2" fmla="*/ 69226 h 2204217"/>
              <a:gd name="connsiteX3" fmla="*/ 3806757 w 3806757"/>
              <a:gd name="connsiteY3" fmla="*/ 477788 h 2204217"/>
              <a:gd name="connsiteX4" fmla="*/ 3806757 w 3806757"/>
              <a:gd name="connsiteY4" fmla="*/ 477788 h 220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757" h="2204217">
                <a:moveTo>
                  <a:pt x="0" y="652886"/>
                </a:moveTo>
                <a:cubicBezTo>
                  <a:pt x="492868" y="1473252"/>
                  <a:pt x="985736" y="2293618"/>
                  <a:pt x="1465634" y="2196341"/>
                </a:cubicBezTo>
                <a:cubicBezTo>
                  <a:pt x="1945532" y="2099064"/>
                  <a:pt x="2489200" y="355651"/>
                  <a:pt x="2879387" y="69226"/>
                </a:cubicBezTo>
                <a:cubicBezTo>
                  <a:pt x="3269574" y="-217199"/>
                  <a:pt x="3806757" y="477788"/>
                  <a:pt x="3806757" y="477788"/>
                </a:cubicBezTo>
                <a:lnTo>
                  <a:pt x="3806757" y="477788"/>
                </a:ln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DA1F1-2B8D-F594-FCDB-C8732AF0446E}"/>
              </a:ext>
            </a:extLst>
          </p:cNvPr>
          <p:cNvSpPr txBox="1"/>
          <p:nvPr/>
        </p:nvSpPr>
        <p:spPr>
          <a:xfrm>
            <a:off x="838200" y="4607303"/>
            <a:ext cx="30971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UPSCtech</a:t>
            </a:r>
            <a:r>
              <a:rPr lang="en-US" sz="2400" dirty="0"/>
              <a:t> Seminar</a:t>
            </a:r>
          </a:p>
          <a:p>
            <a:r>
              <a:rPr lang="en-US" sz="2400" dirty="0"/>
              <a:t>April 8, 2025</a:t>
            </a:r>
          </a:p>
          <a:p>
            <a:r>
              <a:rPr lang="en-US" sz="2400" dirty="0"/>
              <a:t>Laura Morales</a:t>
            </a:r>
          </a:p>
          <a:p>
            <a:r>
              <a:rPr lang="en-US" sz="2400" dirty="0"/>
              <a:t>laura.morales@slu.se</a:t>
            </a:r>
          </a:p>
        </p:txBody>
      </p:sp>
    </p:spTree>
    <p:extLst>
      <p:ext uri="{BB962C8B-B14F-4D97-AF65-F5344CB8AC3E}">
        <p14:creationId xmlns:p14="http://schemas.microsoft.com/office/powerpoint/2010/main" val="371870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5B5CC-E7AB-6B33-71B5-98E54424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746D-BA51-5177-F5CE-A5A31BD0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213B-D3DB-5C24-1C61-9BCCA421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809" cy="4351338"/>
          </a:xfrm>
        </p:spPr>
        <p:txBody>
          <a:bodyPr>
            <a:normAutofit/>
          </a:bodyPr>
          <a:lstStyle/>
          <a:p>
            <a:r>
              <a:rPr lang="en-US" dirty="0"/>
              <a:t>Vector: one-dimensional</a:t>
            </a:r>
          </a:p>
          <a:p>
            <a:pPr lvl="1"/>
            <a:r>
              <a:rPr lang="en-US" dirty="0"/>
              <a:t>Must only contain one data type, with missing values as NA</a:t>
            </a:r>
          </a:p>
          <a:p>
            <a:pPr lvl="1"/>
            <a:r>
              <a:rPr lang="en-US" dirty="0"/>
              <a:t>Can contain ≥1 elements</a:t>
            </a:r>
          </a:p>
          <a:p>
            <a:pPr lvl="1"/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/>
              <a:t>	character: c(“a”)</a:t>
            </a:r>
          </a:p>
          <a:p>
            <a:pPr marL="457200" lvl="1" indent="0">
              <a:buNone/>
            </a:pPr>
            <a:r>
              <a:rPr lang="en-US" dirty="0"/>
              <a:t>	character: c(“a”, ”b”, “c”, NA, “d”)  </a:t>
            </a:r>
          </a:p>
          <a:p>
            <a:pPr marL="457200" lvl="1" indent="0">
              <a:buNone/>
            </a:pPr>
            <a:r>
              <a:rPr lang="en-US" dirty="0"/>
              <a:t>	numeric: c(NA, 2, 3, 4, NA)</a:t>
            </a:r>
          </a:p>
          <a:p>
            <a:pPr marL="457200" lvl="1" indent="0">
              <a:buNone/>
            </a:pPr>
            <a:r>
              <a:rPr lang="en-US" dirty="0"/>
              <a:t>	logical: c(T, NA, F, F, F)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AD1ADA-4AF7-E76B-8999-E55BDF7C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7044"/>
              </p:ext>
            </p:extLst>
          </p:nvPr>
        </p:nvGraphicFramePr>
        <p:xfrm>
          <a:off x="6096000" y="1825625"/>
          <a:ext cx="3692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2AB1D1-011C-79AE-6686-CBB36147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73970"/>
              </p:ext>
            </p:extLst>
          </p:nvPr>
        </p:nvGraphicFramePr>
        <p:xfrm>
          <a:off x="7791855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EA2231-D299-4B7E-CF65-A98F9693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57754"/>
              </p:ext>
            </p:extLst>
          </p:nvPr>
        </p:nvGraphicFramePr>
        <p:xfrm>
          <a:off x="8631676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192466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62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526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2B1654-0E23-588A-C166-18BFAEF6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5921"/>
              </p:ext>
            </p:extLst>
          </p:nvPr>
        </p:nvGraphicFramePr>
        <p:xfrm>
          <a:off x="6952033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3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32EB-4386-E276-1CC1-4B2ACC0A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6C84-0109-7D81-9648-BBEBDF5E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CAF2-581E-33A3-D6B9-BDF930CE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162" cy="4351338"/>
          </a:xfrm>
        </p:spPr>
        <p:txBody>
          <a:bodyPr/>
          <a:lstStyle/>
          <a:p>
            <a:r>
              <a:rPr lang="en-US" dirty="0"/>
              <a:t>Vector: one-dimensional</a:t>
            </a:r>
          </a:p>
          <a:p>
            <a:r>
              <a:rPr lang="en-US" dirty="0"/>
              <a:t>Matrix: two-dimensional</a:t>
            </a:r>
          </a:p>
          <a:p>
            <a:r>
              <a:rPr lang="en-US" dirty="0"/>
              <a:t>Array: n-dimensional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Must only contain one data type, with missing values as NA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C8264-AD74-E97D-7835-3812DE0E5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46702"/>
              </p:ext>
            </p:extLst>
          </p:nvPr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40062-B780-CFD9-AAE7-B4084962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53759"/>
              </p:ext>
            </p:extLst>
          </p:nvPr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7694BD-9EF5-4911-D02A-42471827F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05998"/>
              </p:ext>
            </p:extLst>
          </p:nvPr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2AD9DB-A46B-F73A-9BD8-A766B07C0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8524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15785C-2E39-2207-165B-55563B09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52925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0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98F6A-603A-6BC7-9330-EE1FA966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A506-C519-0155-A6D1-C298BD4D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0652-5D97-418A-C47A-529148F1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/>
              <a:t>Data frame</a:t>
            </a:r>
          </a:p>
          <a:p>
            <a:r>
              <a:rPr lang="en-US" dirty="0"/>
              <a:t>List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FFDBFFD-CAC5-C52B-1076-664604840BEF}"/>
              </a:ext>
            </a:extLst>
          </p:cNvPr>
          <p:cNvSpPr/>
          <p:nvPr/>
        </p:nvSpPr>
        <p:spPr>
          <a:xfrm>
            <a:off x="3009088" y="3470453"/>
            <a:ext cx="508652" cy="8097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78E0F-9662-2F6D-63EC-805E9CD1DC37}"/>
              </a:ext>
            </a:extLst>
          </p:cNvPr>
          <p:cNvSpPr txBox="1"/>
          <p:nvPr/>
        </p:nvSpPr>
        <p:spPr>
          <a:xfrm>
            <a:off x="3670140" y="3429000"/>
            <a:ext cx="191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hold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429051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33CD-F2E0-42D4-2B95-1A218852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2DE-2DB3-41AC-26BA-1B3FFDD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1538-5552-E57A-52FE-7C66376E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8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Like matrix, two-dimensional</a:t>
            </a:r>
          </a:p>
          <a:p>
            <a:pPr lvl="1"/>
            <a:r>
              <a:rPr lang="en-US" dirty="0"/>
              <a:t>Unlike matrix, different columns can contain different data types</a:t>
            </a:r>
          </a:p>
          <a:p>
            <a:r>
              <a:rPr lang="en-US" dirty="0">
                <a:solidFill>
                  <a:schemeClr val="bg2"/>
                </a:solidFill>
              </a:rPr>
              <a:t>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768C28-300B-CE2E-6D3C-94751DD21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90768"/>
              </p:ext>
            </p:extLst>
          </p:nvPr>
        </p:nvGraphicFramePr>
        <p:xfrm>
          <a:off x="6180306" y="1825625"/>
          <a:ext cx="5173493" cy="423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67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1288915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1232172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</a:tblGrid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</a:t>
                      </a:r>
                    </a:p>
                    <a:p>
                      <a:pPr algn="ctr"/>
                      <a:r>
                        <a:rPr lang="en-US" b="1" dirty="0"/>
                        <a:t>(character)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Replicate (factor)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(numeric)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Albino (logical)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0705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3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5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ED7F-9D82-CE1E-57B2-E9E74FB09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EE3-F30C-2BF0-8DC3-821D1E11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65EB-3B84-4E8B-140F-DD7DCA1A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26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>
                <a:solidFill>
                  <a:schemeClr val="bg2"/>
                </a:solidFill>
              </a:rPr>
              <a:t>Data frame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Like vector, one-dimensional</a:t>
            </a:r>
          </a:p>
          <a:p>
            <a:pPr lvl="1"/>
            <a:r>
              <a:rPr lang="en-US" dirty="0"/>
              <a:t>Unlike vector, can contain anything that R can store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Different data types, data structures, and even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DBCF2-99E4-86CA-5D53-BEED19B05649}"/>
              </a:ext>
            </a:extLst>
          </p:cNvPr>
          <p:cNvSpPr txBox="1"/>
          <p:nvPr/>
        </p:nvSpPr>
        <p:spPr>
          <a:xfrm>
            <a:off x="7918316" y="1825625"/>
            <a:ext cx="2212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list(</a:t>
            </a:r>
            <a:r>
              <a:rPr lang="en-US" sz="2800" dirty="0" err="1"/>
              <a:t>a,b,c,d,e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769ED-6E29-1063-9337-52E00B8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85430"/>
              </p:ext>
            </p:extLst>
          </p:nvPr>
        </p:nvGraphicFramePr>
        <p:xfrm>
          <a:off x="10832181" y="614363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F434D-248A-30FC-A679-0408F478B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9000"/>
              </p:ext>
            </p:extLst>
          </p:nvPr>
        </p:nvGraphicFramePr>
        <p:xfrm>
          <a:off x="6448141" y="2501900"/>
          <a:ext cx="110765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“e”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D7DC66-F83F-167D-F571-7ED465C0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12221"/>
              </p:ext>
            </p:extLst>
          </p:nvPr>
        </p:nvGraphicFramePr>
        <p:xfrm>
          <a:off x="9753602" y="34290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41846F-4EF3-3868-2ABA-870F4543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9865"/>
              </p:ext>
            </p:extLst>
          </p:nvPr>
        </p:nvGraphicFramePr>
        <p:xfrm>
          <a:off x="9906002" y="35814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A7795-A9BA-05C7-5162-8D184841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47839"/>
              </p:ext>
            </p:extLst>
          </p:nvPr>
        </p:nvGraphicFramePr>
        <p:xfrm>
          <a:off x="10058402" y="37338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67F3F5-5429-90DA-D4B0-A2DD8C5D7D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72445" y="920883"/>
            <a:ext cx="1807857" cy="10085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0AFFA7-2F83-9D83-F77C-694E9D94B39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9676994" y="2429344"/>
            <a:ext cx="1160569" cy="838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327014-2197-5F04-C348-F0BADA6D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32505"/>
              </p:ext>
            </p:extLst>
          </p:nvPr>
        </p:nvGraphicFramePr>
        <p:xfrm>
          <a:off x="9369085" y="1190158"/>
          <a:ext cx="3692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A5128-2D00-6CCB-3BB9-AB60459CB9F3}"/>
              </a:ext>
            </a:extLst>
          </p:cNvPr>
          <p:cNvCxnSpPr/>
          <p:nvPr/>
        </p:nvCxnSpPr>
        <p:spPr>
          <a:xfrm>
            <a:off x="9526622" y="1572737"/>
            <a:ext cx="0" cy="3566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3EEE8-AD13-7B94-09EF-13CE78467BAC}"/>
              </a:ext>
            </a:extLst>
          </p:cNvPr>
          <p:cNvSpPr txBox="1"/>
          <p:nvPr/>
        </p:nvSpPr>
        <p:spPr>
          <a:xfrm>
            <a:off x="8373553" y="3465186"/>
            <a:ext cx="1022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list(x,y,z)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9A6270D-90C7-C309-A37B-FE9D1C8D2D86}"/>
              </a:ext>
            </a:extLst>
          </p:cNvPr>
          <p:cNvCxnSpPr/>
          <p:nvPr/>
        </p:nvCxnSpPr>
        <p:spPr>
          <a:xfrm rot="5400000" flipH="1" flipV="1">
            <a:off x="7529666" y="2294564"/>
            <a:ext cx="1160569" cy="11083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CEEDD1-74FA-E9DC-0379-ECD8FAAD5758}"/>
              </a:ext>
            </a:extLst>
          </p:cNvPr>
          <p:cNvCxnSpPr/>
          <p:nvPr/>
        </p:nvCxnSpPr>
        <p:spPr>
          <a:xfrm flipV="1">
            <a:off x="8884596" y="2270253"/>
            <a:ext cx="0" cy="11949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B56C57-DFE1-27EF-8D00-C1093CBC726D}"/>
              </a:ext>
            </a:extLst>
          </p:cNvPr>
          <p:cNvSpPr txBox="1"/>
          <p:nvPr/>
        </p:nvSpPr>
        <p:spPr>
          <a:xfrm>
            <a:off x="6362259" y="2190512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2E6849-2030-263A-0C97-181C44EE718E}"/>
              </a:ext>
            </a:extLst>
          </p:cNvPr>
          <p:cNvSpPr txBox="1"/>
          <p:nvPr/>
        </p:nvSpPr>
        <p:spPr>
          <a:xfrm>
            <a:off x="10676649" y="5555734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38F0AD-8352-4D1E-9DB6-C06B1825A068}"/>
              </a:ext>
            </a:extLst>
          </p:cNvPr>
          <p:cNvSpPr txBox="1"/>
          <p:nvPr/>
        </p:nvSpPr>
        <p:spPr>
          <a:xfrm>
            <a:off x="9149673" y="87877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4CB0A-3246-CC96-BAE0-8576CBAB1E5F}"/>
              </a:ext>
            </a:extLst>
          </p:cNvPr>
          <p:cNvSpPr txBox="1"/>
          <p:nvPr/>
        </p:nvSpPr>
        <p:spPr>
          <a:xfrm>
            <a:off x="10577428" y="277297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7547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1BB8-20F0-AE19-AFD2-7A3C7EC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column-oriented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C1D6-20D9-A6FA-66B7-80104CF6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Data is organized by column</a:t>
            </a:r>
          </a:p>
          <a:p>
            <a:r>
              <a:rPr lang="en-US" dirty="0"/>
              <a:t>Columns contain variables</a:t>
            </a:r>
          </a:p>
          <a:p>
            <a:r>
              <a:rPr lang="en-US" dirty="0"/>
              <a:t>Rows correspond to observations/records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7C461-52A4-F46E-E124-21E794C10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66482"/>
              </p:ext>
            </p:extLst>
          </p:nvPr>
        </p:nvGraphicFramePr>
        <p:xfrm>
          <a:off x="5992238" y="1825625"/>
          <a:ext cx="5173493" cy="423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67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1288915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1232172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</a:tblGrid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</a:t>
                      </a:r>
                    </a:p>
                    <a:p>
                      <a:pPr algn="ctr"/>
                      <a:r>
                        <a:rPr lang="en-US" b="1" dirty="0"/>
                        <a:t>(character)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Replicate (factor)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(numeric)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Albino (logical)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0705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3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4F8898-7A5B-7056-004D-4AA34541661A}"/>
              </a:ext>
            </a:extLst>
          </p:cNvPr>
          <p:cNvSpPr txBox="1"/>
          <p:nvPr/>
        </p:nvSpPr>
        <p:spPr>
          <a:xfrm>
            <a:off x="7903960" y="102790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columns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88F3495-CB66-04E0-88AD-F501D49DCA40}"/>
              </a:ext>
            </a:extLst>
          </p:cNvPr>
          <p:cNvSpPr/>
          <p:nvPr/>
        </p:nvSpPr>
        <p:spPr>
          <a:xfrm rot="16200000">
            <a:off x="8407944" y="-839824"/>
            <a:ext cx="337226" cy="48703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F4AC22-E24A-AABB-D096-42662CBA5595}"/>
              </a:ext>
            </a:extLst>
          </p:cNvPr>
          <p:cNvSpPr/>
          <p:nvPr/>
        </p:nvSpPr>
        <p:spPr>
          <a:xfrm>
            <a:off x="11250038" y="2594043"/>
            <a:ext cx="337226" cy="33917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2643A-2D6E-12F5-3A36-4A75360DBD7E}"/>
              </a:ext>
            </a:extLst>
          </p:cNvPr>
          <p:cNvSpPr txBox="1"/>
          <p:nvPr/>
        </p:nvSpPr>
        <p:spPr>
          <a:xfrm rot="5400000">
            <a:off x="11408882" y="3705624"/>
            <a:ext cx="81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6831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E978-A4B8-1255-54ED-D925CDB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D8A0-D9B5-C9F7-174D-9232301A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consider experimental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was your response/dependent variable (e.g. phenotype) observed?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Numeric (e.g. height) or categorical (e.g. albino, not albino)?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Across time points: model together or separately?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kinds of independent variables do you want to consider?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Replicates, treatments, genotypes, time point, etc.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C3D5E5-34A1-0127-78B8-75C0C375B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916"/>
              </p:ext>
            </p:extLst>
          </p:nvPr>
        </p:nvGraphicFramePr>
        <p:xfrm>
          <a:off x="2489733" y="4235423"/>
          <a:ext cx="23287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117">
                  <a:extLst>
                    <a:ext uri="{9D8B030D-6E8A-4147-A177-3AD203B41FA5}">
                      <a16:colId xmlns:a16="http://schemas.microsoft.com/office/drawing/2014/main" val="384516165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3552444264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748456106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219709852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980360907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1511038870"/>
                    </a:ext>
                  </a:extLst>
                </a:gridCol>
              </a:tblGrid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9246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5105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48183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441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81618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3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A82A12-0D24-3144-3B66-04F58351446E}"/>
              </a:ext>
            </a:extLst>
          </p:cNvPr>
          <p:cNvSpPr txBox="1"/>
          <p:nvPr/>
        </p:nvSpPr>
        <p:spPr>
          <a:xfrm>
            <a:off x="5027126" y="4235423"/>
            <a:ext cx="5806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Design: randomized complete block design (RCBD)</a:t>
            </a:r>
          </a:p>
          <a:p>
            <a:r>
              <a:rPr lang="en-US" sz="2000" dirty="0"/>
              <a:t>Plant material: 9 genotypes</a:t>
            </a:r>
          </a:p>
          <a:p>
            <a:r>
              <a:rPr lang="en-US" sz="2000" dirty="0"/>
              <a:t>Replication: 4 reps (blocks)</a:t>
            </a:r>
          </a:p>
          <a:p>
            <a:r>
              <a:rPr lang="en-US" sz="2000" dirty="0"/>
              <a:t>Phenotype: plant height @ 1, 2, 3 weeks</a:t>
            </a:r>
          </a:p>
        </p:txBody>
      </p:sp>
    </p:spTree>
    <p:extLst>
      <p:ext uri="{BB962C8B-B14F-4D97-AF65-F5344CB8AC3E}">
        <p14:creationId xmlns:p14="http://schemas.microsoft.com/office/powerpoint/2010/main" val="236347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949E-BB55-BB29-7FDA-C35BAA24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AFF-A7FA-F911-E131-895C7DB2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671-7E34-D485-A8A7-E248A2DC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consider experimental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was your response/dependent variable (e.g. phenotype) observed?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Numeric (e.g. height) or categorical (e.g. albino, not albino)?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Across time points: model together or separately?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kinds of independent variables do you want to consider?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Replicates, treatments, genotypes, time point, etc.</a:t>
            </a:r>
          </a:p>
          <a:p>
            <a:r>
              <a:rPr lang="en-US" dirty="0"/>
              <a:t>THEN consider analyses and plotting</a:t>
            </a:r>
          </a:p>
        </p:txBody>
      </p:sp>
    </p:spTree>
    <p:extLst>
      <p:ext uri="{BB962C8B-B14F-4D97-AF65-F5344CB8AC3E}">
        <p14:creationId xmlns:p14="http://schemas.microsoft.com/office/powerpoint/2010/main" val="408359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9BD3-5FA9-CD94-69BA-50349671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2E3-EB1A-ABCC-5C42-99F93BA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192A-C529-E6C2-125F-B58E9149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205"/>
          </a:xfrm>
        </p:spPr>
        <p:txBody>
          <a:bodyPr>
            <a:normAutofit/>
          </a:bodyPr>
          <a:lstStyle/>
          <a:p>
            <a:r>
              <a:rPr lang="en-US" dirty="0"/>
              <a:t>FIRST need to consider experimental design</a:t>
            </a:r>
          </a:p>
          <a:p>
            <a:r>
              <a:rPr lang="en-US" dirty="0"/>
              <a:t>THEN consider analyses and plotting</a:t>
            </a:r>
          </a:p>
          <a:p>
            <a:r>
              <a:rPr lang="en-US" dirty="0"/>
              <a:t>Formatting considerations</a:t>
            </a:r>
          </a:p>
          <a:p>
            <a:pPr lvl="1"/>
            <a:r>
              <a:rPr lang="en-US" dirty="0"/>
              <a:t>How did you record/save your data (e.g. Excel, csv, etc.)?</a:t>
            </a:r>
          </a:p>
          <a:p>
            <a:pPr lvl="1"/>
            <a:r>
              <a:rPr lang="en-US" dirty="0"/>
              <a:t>What data types correspond to your experimental variables?</a:t>
            </a:r>
          </a:p>
          <a:p>
            <a:pPr lvl="2"/>
            <a:r>
              <a:rPr lang="en-US" dirty="0"/>
              <a:t>Phenotype: numeric (e.g. height) of categorical (e.g. albino, not albino)?</a:t>
            </a:r>
          </a:p>
          <a:p>
            <a:pPr lvl="2"/>
            <a:r>
              <a:rPr lang="en-US" dirty="0"/>
              <a:t>Experimental design: replicates, blocks (character or categorical?)</a:t>
            </a:r>
          </a:p>
          <a:p>
            <a:pPr lvl="2"/>
            <a:r>
              <a:rPr lang="en-US" dirty="0"/>
              <a:t>Covariates: associated traits, environmental data (numeric, character,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1C896-C79D-A5F8-C4AB-9135BF52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5234-6AB5-A6F7-73DE-7EA03993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9DC1-C62E-4347-EFF6-6DD4F042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205"/>
          </a:xfrm>
        </p:spPr>
        <p:txBody>
          <a:bodyPr>
            <a:normAutofit/>
          </a:bodyPr>
          <a:lstStyle/>
          <a:p>
            <a:r>
              <a:rPr lang="en-US" dirty="0"/>
              <a:t>FIRST need to consider experimental design</a:t>
            </a:r>
          </a:p>
          <a:p>
            <a:r>
              <a:rPr lang="en-US" dirty="0"/>
              <a:t>THEN consider analyses and plotting</a:t>
            </a:r>
          </a:p>
          <a:p>
            <a:r>
              <a:rPr lang="en-US" dirty="0"/>
              <a:t>Formatting considerations → be consistent!</a:t>
            </a:r>
          </a:p>
          <a:p>
            <a:pPr lvl="1"/>
            <a:r>
              <a:rPr lang="en-US" dirty="0"/>
              <a:t>Cannot mix data types within the same column</a:t>
            </a:r>
          </a:p>
          <a:p>
            <a:pPr lvl="1"/>
            <a:r>
              <a:rPr lang="en-US" dirty="0"/>
              <a:t>Decimal formatting needs to be the same throughout data file</a:t>
            </a:r>
          </a:p>
          <a:p>
            <a:pPr lvl="2"/>
            <a:r>
              <a:rPr lang="en-US" dirty="0"/>
              <a:t>Period OR comma</a:t>
            </a:r>
          </a:p>
          <a:p>
            <a:pPr lvl="1"/>
            <a:r>
              <a:rPr lang="en-US" dirty="0"/>
              <a:t>Spelling should be the same throughout</a:t>
            </a:r>
          </a:p>
          <a:p>
            <a:pPr lvl="2"/>
            <a:r>
              <a:rPr lang="en-US" dirty="0"/>
              <a:t>Capitalization, spaces, underscores, etc. in text matter (“Wild-type” ≠ “wild type”)</a:t>
            </a:r>
          </a:p>
          <a:p>
            <a:pPr lvl="1"/>
            <a:r>
              <a:rPr lang="en-US" dirty="0"/>
              <a:t>If dates are included, they need to be in the same format throughout</a:t>
            </a:r>
          </a:p>
          <a:p>
            <a:pPr lvl="1"/>
            <a:r>
              <a:rPr lang="en-US" dirty="0"/>
              <a:t>Missing data should be the same throughout the file</a:t>
            </a:r>
          </a:p>
          <a:p>
            <a:pPr lvl="2"/>
            <a:r>
              <a:rPr lang="en-US" dirty="0"/>
              <a:t>NA or empty cells are both fine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A163-EC01-0E4E-F18F-478A2296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and exercises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876-74E6-526A-3370-5AEF81D7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types and structures in R</a:t>
            </a:r>
          </a:p>
          <a:p>
            <a:r>
              <a:rPr lang="en-US" dirty="0"/>
              <a:t>Preparing data for use in R</a:t>
            </a:r>
          </a:p>
          <a:p>
            <a:r>
              <a:rPr lang="en-US" dirty="0"/>
              <a:t>Importing data into R from text and Excel files</a:t>
            </a:r>
          </a:p>
          <a:p>
            <a:r>
              <a:rPr lang="en-US" dirty="0"/>
              <a:t>Basic functions for data analysis </a:t>
            </a:r>
            <a:r>
              <a:rPr lang="en-US"/>
              <a:t>and plottin</a:t>
            </a: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3890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9E29-E425-FF59-08AC-3DCA7728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6D0F-AD19-D1A5-94C3-7BB03F81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would like to participate on your laptop…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 R and RStudio, if you haven’t already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R: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RStudio: </a:t>
            </a:r>
            <a:r>
              <a:rPr lang="en-US" dirty="0">
                <a:hlinkClick r:id="rId3"/>
              </a:rPr>
              <a:t>https://posit.co/downloads/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files and R scripts on GitHub</a:t>
            </a:r>
          </a:p>
          <a:p>
            <a:pPr lvl="1"/>
            <a:r>
              <a:rPr lang="en-US" dirty="0">
                <a:hlinkClick r:id="rId4"/>
              </a:rPr>
              <a:t>https://github.com/lauramoralesphd/gettingStartedWithR</a:t>
            </a:r>
            <a:endParaRPr lang="en-US" dirty="0"/>
          </a:p>
          <a:p>
            <a:r>
              <a:rPr lang="en-US" dirty="0"/>
              <a:t>Time-permitting, also available for one-on-one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43750-BA39-9245-EF20-411D1EDF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32" y="681037"/>
            <a:ext cx="5445868" cy="6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2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B55D-69F9-3611-1E11-7FB146CD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10B-CAF8-D80B-6639-4A6014C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Norway spruce drought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97B1-B5CD-26FE-6553-4B1852F0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Greenhouse experiment</a:t>
            </a:r>
          </a:p>
          <a:p>
            <a:pPr lvl="1"/>
            <a:r>
              <a:rPr lang="en-US" dirty="0"/>
              <a:t>Experimental design: completely randomized design</a:t>
            </a:r>
          </a:p>
          <a:p>
            <a:pPr lvl="1"/>
            <a:r>
              <a:rPr lang="en-US" dirty="0"/>
              <a:t>Plant material: seedlings </a:t>
            </a:r>
            <a:r>
              <a:rPr lang="en-US"/>
              <a:t>from 15 </a:t>
            </a:r>
            <a:r>
              <a:rPr lang="en-US" dirty="0"/>
              <a:t>Norway spruce genotypes</a:t>
            </a:r>
          </a:p>
          <a:p>
            <a:pPr lvl="1"/>
            <a:r>
              <a:rPr lang="en-US" dirty="0"/>
              <a:t>Treatments: drought vs. well-watered (control) conditions</a:t>
            </a:r>
          </a:p>
          <a:p>
            <a:pPr lvl="1"/>
            <a:r>
              <a:rPr lang="en-US" dirty="0"/>
              <a:t>Replication: 5 reps/genotype/treatment</a:t>
            </a:r>
          </a:p>
          <a:p>
            <a:pPr lvl="1"/>
            <a:r>
              <a:rPr lang="en-US" dirty="0"/>
              <a:t>Phenotypes: plant height measured at 9 time points</a:t>
            </a:r>
          </a:p>
          <a:p>
            <a:r>
              <a:rPr lang="en-US" dirty="0"/>
              <a:t>What do we want to know?</a:t>
            </a:r>
          </a:p>
          <a:p>
            <a:pPr lvl="1"/>
            <a:r>
              <a:rPr lang="en-US" dirty="0"/>
              <a:t>Does height differ under drought vs. control conditions? ..overall vs. rate?</a:t>
            </a:r>
          </a:p>
          <a:p>
            <a:pPr lvl="1"/>
            <a:r>
              <a:rPr lang="en-US" dirty="0"/>
              <a:t>How does height differ among genotypes? ...under drought vs. control?</a:t>
            </a:r>
          </a:p>
        </p:txBody>
      </p:sp>
    </p:spTree>
    <p:extLst>
      <p:ext uri="{BB962C8B-B14F-4D97-AF65-F5344CB8AC3E}">
        <p14:creationId xmlns:p14="http://schemas.microsoft.com/office/powerpoint/2010/main" val="35131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2E4E-6EC6-AB10-6C86-B8D5E68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2BE2-3141-BA67-663B-5D7B53E3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Empty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4A42D-2A4A-1282-D958-2EFB5052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3" y="365125"/>
            <a:ext cx="58118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1228C-0059-F720-5571-6000CC76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D8D-D82A-CC6A-66DD-0B7A11B3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D7B3-AD76-9326-F6B5-06E2EC77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</a:t>
            </a:r>
          </a:p>
          <a:p>
            <a:pPr lvl="1"/>
            <a:r>
              <a:rPr lang="en-US" dirty="0"/>
              <a:t>Numeric: number that may contain a decimal</a:t>
            </a:r>
          </a:p>
          <a:p>
            <a:pPr lvl="2"/>
            <a:r>
              <a:rPr lang="en-US" dirty="0"/>
              <a:t>1, 1.0</a:t>
            </a:r>
          </a:p>
          <a:p>
            <a:pPr lvl="2"/>
            <a:r>
              <a:rPr lang="en-US" dirty="0"/>
              <a:t>1000, 1e3</a:t>
            </a:r>
          </a:p>
          <a:p>
            <a:pPr lvl="2"/>
            <a:r>
              <a:rPr lang="en-US" dirty="0"/>
              <a:t>0.001, 1e-3</a:t>
            </a:r>
          </a:p>
          <a:p>
            <a:pPr lvl="1"/>
            <a:r>
              <a:rPr lang="en-US" dirty="0"/>
              <a:t>Integer: whole number</a:t>
            </a:r>
          </a:p>
          <a:p>
            <a:pPr lvl="2"/>
            <a:r>
              <a:rPr lang="en-US" dirty="0"/>
              <a:t>0, 1, 2, 3…</a:t>
            </a:r>
          </a:p>
          <a:p>
            <a:pPr lvl="1"/>
            <a:r>
              <a:rPr lang="en-US" dirty="0"/>
              <a:t>Complex: imaginary numbers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8841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FF31F-DBED-61F8-F828-FAC773E7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558-CC76-CC3D-5A6C-8E1C6E93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700-87E5-483C-F94E-791B6385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/>
              <a:t>Character</a:t>
            </a:r>
          </a:p>
          <a:p>
            <a:pPr lvl="1"/>
            <a:r>
              <a:rPr lang="en-US" dirty="0"/>
              <a:t>Character: text</a:t>
            </a:r>
          </a:p>
          <a:p>
            <a:pPr lvl="2"/>
            <a:r>
              <a:rPr lang="en-US" dirty="0"/>
              <a:t>“a”, “5”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”, “12345”, “a1b2c3”</a:t>
            </a:r>
          </a:p>
          <a:p>
            <a:pPr lvl="1"/>
            <a:r>
              <a:rPr lang="en-US" dirty="0"/>
              <a:t>Factor: categorical text with specific levels/order</a:t>
            </a:r>
          </a:p>
          <a:p>
            <a:pPr lvl="2"/>
            <a:r>
              <a:rPr lang="en-US" dirty="0"/>
              <a:t>“small”, “medium”, “large”</a:t>
            </a:r>
          </a:p>
          <a:p>
            <a:pPr lvl="2"/>
            <a:r>
              <a:rPr lang="en-US" dirty="0"/>
              <a:t>By default, levels are alphabetical: “large”, “medium”, “small”</a:t>
            </a:r>
          </a:p>
          <a:p>
            <a:pPr lvl="2"/>
            <a:r>
              <a:rPr lang="en-US" dirty="0"/>
              <a:t>Can specify levels in desired order: “small”, “medium”, “large”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0397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B4CC6-3A87-7D3F-67CA-6809AB0A8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029-BCB0-C667-3601-34D11C1E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05B9-C418-7C65-54F9-C2507558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Logical: TRUE, FALSE, T, F</a:t>
            </a:r>
          </a:p>
          <a:p>
            <a:pPr lvl="1"/>
            <a:r>
              <a:rPr lang="en-US" dirty="0"/>
              <a:t>Missing value: NA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4857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EA20-032D-BFB4-0316-6F3217F4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E075-5242-EC6C-6099-54ED9FD5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5E55-EC37-987A-1703-71CA112C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/>
              <a:t>Empty</a:t>
            </a:r>
          </a:p>
          <a:p>
            <a:pPr lvl="1"/>
            <a:r>
              <a:rPr lang="en-US" dirty="0"/>
              <a:t>Empty or undefined variable: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C840-3388-E032-1261-A1BD5266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91A2-F16C-B396-E069-4077551D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Data frame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B293E-BBC8-2335-197A-27A6C8C5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2058"/>
              </p:ext>
            </p:extLst>
          </p:nvPr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AD796-8D56-144C-82BE-E9ED17B78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59230"/>
              </p:ext>
            </p:extLst>
          </p:nvPr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5B4E0C-756F-C8F9-0785-364662B4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52666"/>
              </p:ext>
            </p:extLst>
          </p:nvPr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5FE5CA-8496-39EE-94A4-31B24043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4379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598536-74AC-94A9-0171-3E58961A2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38356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4E1F-BBC5-DFCB-FBA2-84955DD5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510-9A61-3D2D-7FDC-712194B9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8A-EFAF-3944-487E-CABAEEAE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Array</a:t>
            </a:r>
          </a:p>
          <a:p>
            <a:r>
              <a:rPr lang="en-US" dirty="0">
                <a:solidFill>
                  <a:schemeClr val="bg2"/>
                </a:solidFill>
              </a:rPr>
              <a:t>List</a:t>
            </a:r>
          </a:p>
          <a:p>
            <a:r>
              <a:rPr lang="en-US" dirty="0">
                <a:solidFill>
                  <a:schemeClr val="bg2"/>
                </a:solidFill>
              </a:rPr>
              <a:t>Data frame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AEB2D-8313-A7F8-D1C1-2E11831B4F8A}"/>
              </a:ext>
            </a:extLst>
          </p:cNvPr>
          <p:cNvGraphicFramePr>
            <a:graphicFrameLocks noGrp="1"/>
          </p:cNvGraphicFramePr>
          <p:nvPr/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03769A-4771-6BDF-E4D0-5893CD07057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34F660-DC7C-D182-B00B-3285C288260A}"/>
              </a:ext>
            </a:extLst>
          </p:cNvPr>
          <p:cNvGraphicFramePr>
            <a:graphicFrameLocks noGrp="1"/>
          </p:cNvGraphicFramePr>
          <p:nvPr/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EFF90-BF91-7354-126D-B98D625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42149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8ECD6C-7DF7-4404-F61C-5C70B03A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5349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1198FB24-9F2F-B9EA-ADA8-CBC8AB7140E4}"/>
              </a:ext>
            </a:extLst>
          </p:cNvPr>
          <p:cNvSpPr/>
          <p:nvPr/>
        </p:nvSpPr>
        <p:spPr>
          <a:xfrm>
            <a:off x="2334637" y="2003708"/>
            <a:ext cx="508652" cy="11174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A1696-2FF0-EE3A-DD25-6116F3E9FB92}"/>
              </a:ext>
            </a:extLst>
          </p:cNvPr>
          <p:cNvSpPr txBox="1"/>
          <p:nvPr/>
        </p:nvSpPr>
        <p:spPr>
          <a:xfrm>
            <a:off x="2995689" y="1962255"/>
            <a:ext cx="2490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elements must have the same data type</a:t>
            </a:r>
          </a:p>
          <a:p>
            <a:r>
              <a:rPr lang="en-US" sz="2400" dirty="0"/>
              <a:t>(plus NA)</a:t>
            </a:r>
          </a:p>
        </p:txBody>
      </p:sp>
    </p:spTree>
    <p:extLst>
      <p:ext uri="{BB962C8B-B14F-4D97-AF65-F5344CB8AC3E}">
        <p14:creationId xmlns:p14="http://schemas.microsoft.com/office/powerpoint/2010/main" val="30671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1324</Words>
  <Application>Microsoft Office PowerPoint</Application>
  <PresentationFormat>Widescreen</PresentationFormat>
  <Paragraphs>456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Wingdings</vt:lpstr>
      <vt:lpstr>Office Theme</vt:lpstr>
      <vt:lpstr>Getting started with R preparing, analyzing, and visualizing data</vt:lpstr>
      <vt:lpstr>Topics and exercises today</vt:lpstr>
      <vt:lpstr>Data types</vt:lpstr>
      <vt:lpstr>Data types</vt:lpstr>
      <vt:lpstr>Data types</vt:lpstr>
      <vt:lpstr>Data types</vt:lpstr>
      <vt:lpstr>Data types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R is column-oriented</vt:lpstr>
      <vt:lpstr>Preparing data for use in R</vt:lpstr>
      <vt:lpstr>Preparing data for use in R</vt:lpstr>
      <vt:lpstr>Preparing data for use in R</vt:lpstr>
      <vt:lpstr>Preparing data for use in R</vt:lpstr>
      <vt:lpstr>Real-time exercises</vt:lpstr>
      <vt:lpstr>Example: Norway spruce drought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Morales</dc:creator>
  <cp:lastModifiedBy>Laura Morales</cp:lastModifiedBy>
  <cp:revision>1</cp:revision>
  <dcterms:created xsi:type="dcterms:W3CDTF">2025-03-19T14:39:40Z</dcterms:created>
  <dcterms:modified xsi:type="dcterms:W3CDTF">2025-04-08T10:55:55Z</dcterms:modified>
</cp:coreProperties>
</file>