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84" r:id="rId6"/>
    <p:sldId id="288" r:id="rId7"/>
    <p:sldId id="259" r:id="rId8"/>
    <p:sldId id="281" r:id="rId9"/>
    <p:sldId id="282" r:id="rId10"/>
    <p:sldId id="283" r:id="rId11"/>
    <p:sldId id="266" r:id="rId12"/>
    <p:sldId id="267" r:id="rId13"/>
    <p:sldId id="273" r:id="rId14"/>
    <p:sldId id="274" r:id="rId15"/>
    <p:sldId id="269" r:id="rId16"/>
    <p:sldId id="270" r:id="rId17"/>
    <p:sldId id="271" r:id="rId18"/>
    <p:sldId id="272" r:id="rId19"/>
    <p:sldId id="287" r:id="rId20"/>
    <p:sldId id="286" r:id="rId21"/>
    <p:sldId id="285" r:id="rId22"/>
    <p:sldId id="275" r:id="rId23"/>
    <p:sldId id="280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78FA-DF9F-42B8-BDBD-F0D1CE2C570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4B71-7E95-427A-9286-27BFC83C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9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78FA-DF9F-42B8-BDBD-F0D1CE2C570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4B71-7E95-427A-9286-27BFC83C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78FA-DF9F-42B8-BDBD-F0D1CE2C570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4B71-7E95-427A-9286-27BFC83C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78FA-DF9F-42B8-BDBD-F0D1CE2C570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4B71-7E95-427A-9286-27BFC83C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78FA-DF9F-42B8-BDBD-F0D1CE2C570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4B71-7E95-427A-9286-27BFC83C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8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78FA-DF9F-42B8-BDBD-F0D1CE2C570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4B71-7E95-427A-9286-27BFC83C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78FA-DF9F-42B8-BDBD-F0D1CE2C570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4B71-7E95-427A-9286-27BFC83C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78FA-DF9F-42B8-BDBD-F0D1CE2C570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4B71-7E95-427A-9286-27BFC83C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8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78FA-DF9F-42B8-BDBD-F0D1CE2C570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4B71-7E95-427A-9286-27BFC83C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9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78FA-DF9F-42B8-BDBD-F0D1CE2C570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4B71-7E95-427A-9286-27BFC83C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7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78FA-DF9F-42B8-BDBD-F0D1CE2C570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4B71-7E95-427A-9286-27BFC83C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1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78FA-DF9F-42B8-BDBD-F0D1CE2C570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4B71-7E95-427A-9286-27BFC83C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1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666750"/>
            <a:ext cx="7658100" cy="552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90142" y="744423"/>
            <a:ext cx="962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Navigate to login page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950110" y="4084420"/>
            <a:ext cx="1037966" cy="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88076" y="3668921"/>
            <a:ext cx="962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Generate Result page</a:t>
            </a: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000174" y="4689447"/>
            <a:ext cx="4677463" cy="8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69248" y="4295163"/>
            <a:ext cx="8389" cy="38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69684" y="4311941"/>
            <a:ext cx="8389" cy="38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24089" y="4311941"/>
            <a:ext cx="8389" cy="38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72517" y="4311940"/>
            <a:ext cx="96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Types of search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00426" y="2550253"/>
            <a:ext cx="2491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91956" y="2134754"/>
            <a:ext cx="962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Display the type of search user is in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00044" y="3347206"/>
            <a:ext cx="110455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86598" y="3011404"/>
            <a:ext cx="96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Search box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044" y="2126366"/>
            <a:ext cx="2305574" cy="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8714" y="1957089"/>
            <a:ext cx="962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9728889" y="1015068"/>
            <a:ext cx="363067" cy="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619125"/>
            <a:ext cx="77438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1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4524" y="2317493"/>
            <a:ext cx="4565822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Walkthrough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3102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657225"/>
            <a:ext cx="7715250" cy="5543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505" y="3224984"/>
            <a:ext cx="2524125" cy="2762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8921578" y="4085968"/>
            <a:ext cx="1032047" cy="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87722" y="3678706"/>
            <a:ext cx="1019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Submit button pressed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596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652462"/>
            <a:ext cx="76866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7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92" y="313890"/>
            <a:ext cx="9242854" cy="6253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687" y="1627745"/>
            <a:ext cx="600075" cy="3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546" y="2418578"/>
            <a:ext cx="600075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064" y="3440393"/>
            <a:ext cx="600075" cy="323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471" y="4190577"/>
            <a:ext cx="600075" cy="323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043" y="3019940"/>
            <a:ext cx="600075" cy="32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1" y="3896655"/>
            <a:ext cx="600075" cy="323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042" y="4514427"/>
            <a:ext cx="600075" cy="323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387" y="5153540"/>
            <a:ext cx="600075" cy="323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26" y="5988494"/>
            <a:ext cx="600075" cy="32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079" y="5238501"/>
            <a:ext cx="6000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9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681037"/>
            <a:ext cx="7696200" cy="549592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108886" y="4085968"/>
            <a:ext cx="1153298" cy="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85102" y="3678706"/>
            <a:ext cx="1243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Treatment button pressed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355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657225"/>
            <a:ext cx="7705725" cy="554355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7609316" y="2561968"/>
            <a:ext cx="2440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50162" y="2257168"/>
            <a:ext cx="1351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Now, we are searching for treatments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801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661987"/>
            <a:ext cx="7734300" cy="553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505" y="3224984"/>
            <a:ext cx="2524125" cy="2762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8921578" y="4085968"/>
            <a:ext cx="1032047" cy="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87722" y="3678706"/>
            <a:ext cx="1019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Submit button is pressed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3370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647700"/>
            <a:ext cx="7743825" cy="55626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092411" y="1260391"/>
            <a:ext cx="1359244" cy="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36822" y="853128"/>
            <a:ext cx="132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are looking at treatments now instead of general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918" y="2556432"/>
            <a:ext cx="647700" cy="2952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3"/>
          </p:cNvCxnSpPr>
          <p:nvPr/>
        </p:nvCxnSpPr>
        <p:spPr>
          <a:xfrm flipH="1">
            <a:off x="7762618" y="2693773"/>
            <a:ext cx="2205294" cy="1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93771" y="2232108"/>
            <a:ext cx="1013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Save button pressed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8901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1671" y="2708875"/>
            <a:ext cx="5853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When user is logged in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2778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657225"/>
            <a:ext cx="7705725" cy="554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590" y="2273416"/>
            <a:ext cx="1576547" cy="1068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Title, summary, source, URL along with score and save button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203808" y="2592198"/>
            <a:ext cx="2" cy="1006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664117" y="2575420"/>
            <a:ext cx="539691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806491" y="3087149"/>
            <a:ext cx="397317" cy="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806491" y="3598877"/>
            <a:ext cx="3973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203808" y="3095537"/>
            <a:ext cx="81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84903" y="2701255"/>
            <a:ext cx="1198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Links to different API’s result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440526" y="1466332"/>
            <a:ext cx="96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Search box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122415" y="1778466"/>
            <a:ext cx="345347" cy="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11950" y="2701255"/>
            <a:ext cx="345347" cy="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3074" y="3528226"/>
            <a:ext cx="4152396" cy="3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3645" y="3366960"/>
            <a:ext cx="1782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Save to their existing category or create a new category then save this page into the new category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25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90" y="647700"/>
            <a:ext cx="7743825" cy="556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185" y="2619245"/>
            <a:ext cx="2543175" cy="1438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821" y="2556432"/>
            <a:ext cx="647700" cy="2952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100649" y="3435178"/>
            <a:ext cx="2553729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9730" y="3226523"/>
            <a:ext cx="90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new category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11860" y="2913233"/>
            <a:ext cx="2553729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9730" y="2395526"/>
            <a:ext cx="90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Give name to the page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845643" y="3781168"/>
            <a:ext cx="3188172" cy="1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5556" y="3406344"/>
            <a:ext cx="1149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Save page into chosen category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1649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90" y="647700"/>
            <a:ext cx="7743825" cy="556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21" y="2556432"/>
            <a:ext cx="647700" cy="295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184" y="2497609"/>
            <a:ext cx="25622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76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27" y="238339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When try to save while not logged in, prompt user to log in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60901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39" y="199086"/>
            <a:ext cx="9507237" cy="6548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736" y="1528891"/>
            <a:ext cx="600075" cy="3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119" y="2385626"/>
            <a:ext cx="600075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471" y="4216486"/>
            <a:ext cx="60007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999" y="3006811"/>
            <a:ext cx="230505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924" y="5238942"/>
            <a:ext cx="600075" cy="323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546" y="6109129"/>
            <a:ext cx="600075" cy="32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800" y="3006811"/>
            <a:ext cx="600075" cy="323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373" y="4540336"/>
            <a:ext cx="600075" cy="323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837" y="5319905"/>
            <a:ext cx="600075" cy="3238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7109254" y="4043875"/>
            <a:ext cx="3729680" cy="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46514" y="3751487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press OK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3274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76275"/>
            <a:ext cx="77724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71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66750"/>
            <a:ext cx="7772400" cy="55245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8254314" y="4044778"/>
            <a:ext cx="1987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76047" y="3629279"/>
            <a:ext cx="1019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link pressed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3313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661987"/>
            <a:ext cx="78009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0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666750"/>
            <a:ext cx="7781925" cy="55245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8347046" y="5624119"/>
            <a:ext cx="1744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8321879" y="5120780"/>
            <a:ext cx="1736521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80470" y="5020112"/>
            <a:ext cx="3204594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187425" y="3030208"/>
            <a:ext cx="1283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Textboxes to enter details required for registration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091956" y="2215978"/>
            <a:ext cx="0" cy="231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347046" y="3160086"/>
            <a:ext cx="1744910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8347046" y="3552039"/>
            <a:ext cx="1744910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347046" y="4005044"/>
            <a:ext cx="1744910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347046" y="4525161"/>
            <a:ext cx="1744910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0091956" y="3338818"/>
            <a:ext cx="954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979" y="4143002"/>
            <a:ext cx="1474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cancel registration process and go back to previous page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0058400" y="4431168"/>
            <a:ext cx="1474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Submit details entered to create new account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0069192" y="5466441"/>
            <a:ext cx="147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Different options to create account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8347046" y="2708181"/>
            <a:ext cx="1744910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8347046" y="2216210"/>
            <a:ext cx="1744910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080470" y="1054443"/>
            <a:ext cx="333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433" y="666235"/>
            <a:ext cx="13159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Link to the homepage. Appear in all wireframes as a mean to go back to homepage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05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647700"/>
            <a:ext cx="7734300" cy="55626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9489990" y="1112108"/>
            <a:ext cx="691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607644" y="2281880"/>
            <a:ext cx="2434280" cy="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638918" y="2677297"/>
            <a:ext cx="1403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041924" y="2281881"/>
            <a:ext cx="0" cy="395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041924" y="2479589"/>
            <a:ext cx="140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9028670" y="4127157"/>
            <a:ext cx="1013254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50076" y="4143632"/>
            <a:ext cx="3822356" cy="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018639" y="3599935"/>
            <a:ext cx="302328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50076" y="2891481"/>
            <a:ext cx="1400432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19200" y="2475982"/>
            <a:ext cx="1087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Profile picture of user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897925" y="3722478"/>
            <a:ext cx="1408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Saved pages with public/private </a:t>
            </a:r>
            <a:r>
              <a:rPr lang="en-US" sz="1600" dirty="0" smtClean="0"/>
              <a:t>option</a:t>
            </a:r>
          </a:p>
          <a:p>
            <a:r>
              <a:rPr lang="en-US" sz="1600" dirty="0" smtClean="0"/>
              <a:t>(private by default)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11946" y="2076960"/>
            <a:ext cx="1182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Example of name and email of user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0157254" y="573500"/>
            <a:ext cx="1136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</a:t>
            </a:r>
            <a:r>
              <a:rPr lang="en-US" sz="1600" dirty="0" smtClean="0"/>
              <a:t>dit user profile. Includes changing password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0041923" y="3818238"/>
            <a:ext cx="1087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Delete particular page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0041922" y="3282890"/>
            <a:ext cx="1087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Show or hide pages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105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671512"/>
            <a:ext cx="7810500" cy="551497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10066638" y="2512541"/>
            <a:ext cx="8238" cy="97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328454" y="2496065"/>
            <a:ext cx="1746422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328454" y="2998573"/>
            <a:ext cx="1738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336692" y="3484605"/>
            <a:ext cx="1738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246076" y="4094205"/>
            <a:ext cx="1820562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074876" y="2998573"/>
            <a:ext cx="164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39633" y="2636107"/>
            <a:ext cx="873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Editable fields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0001250" y="3220882"/>
            <a:ext cx="151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can upload their preferred photo as their profile photo</a:t>
            </a:r>
          </a:p>
          <a:p>
            <a:r>
              <a:rPr lang="en-US" sz="1600" dirty="0" smtClean="0"/>
              <a:t>(optional)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336692" y="4769708"/>
            <a:ext cx="1738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046043" y="4590487"/>
            <a:ext cx="1260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Save and update the changes done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00649" y="4679092"/>
            <a:ext cx="2339546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125362" y="5329881"/>
            <a:ext cx="408596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211330" y="4827373"/>
            <a:ext cx="8238" cy="51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7983" y="3942904"/>
            <a:ext cx="1458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Cancel the changes and go back to user profile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144030" y="5006667"/>
            <a:ext cx="1227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Give user the option to change password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082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657225"/>
            <a:ext cx="7781925" cy="55435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8368999" y="4320745"/>
            <a:ext cx="1725826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43334" y="4044778"/>
            <a:ext cx="11224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Submit </a:t>
            </a:r>
            <a:r>
              <a:rPr lang="en-US" sz="1600" dirty="0" smtClean="0"/>
              <a:t>the request to change password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46458" y="4358554"/>
            <a:ext cx="3375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4265" y="3781167"/>
            <a:ext cx="1550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Cancel login process and go back to previous page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348403" y="2496065"/>
            <a:ext cx="1746422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348403" y="2998573"/>
            <a:ext cx="1738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356641" y="3484605"/>
            <a:ext cx="1738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094825" y="2998573"/>
            <a:ext cx="164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39633" y="2636107"/>
            <a:ext cx="1070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Old and new password fields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0066638" y="2512541"/>
            <a:ext cx="8238" cy="97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6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76275"/>
            <a:ext cx="7772400" cy="550545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8373762" y="2438399"/>
            <a:ext cx="1725826" cy="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8373762" y="2982097"/>
            <a:ext cx="1725826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099588" y="2438399"/>
            <a:ext cx="0" cy="55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99588" y="2714367"/>
            <a:ext cx="140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373762" y="3529913"/>
            <a:ext cx="1725826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315068" y="4048896"/>
            <a:ext cx="1725826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108886" y="4448432"/>
            <a:ext cx="4878860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108886" y="4732638"/>
            <a:ext cx="4878860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08886" y="4456670"/>
            <a:ext cx="0" cy="27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993557" y="4594654"/>
            <a:ext cx="115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216976" y="2298868"/>
            <a:ext cx="86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Fields needed to login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0048097" y="3253946"/>
            <a:ext cx="112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Submit the details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9982200" y="3814118"/>
            <a:ext cx="1400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New user able to register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59028" y="4302266"/>
            <a:ext cx="1550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Recovery option in case user forgot username/pass-word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51221" y="3567722"/>
            <a:ext cx="3375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9028" y="2990335"/>
            <a:ext cx="1550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Cancel login process and go back to previous page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431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914" y="1425147"/>
            <a:ext cx="6812691" cy="3328086"/>
          </a:xfrm>
        </p:spPr>
        <p:txBody>
          <a:bodyPr>
            <a:noAutofit/>
          </a:bodyPr>
          <a:lstStyle/>
          <a:p>
            <a:r>
              <a:rPr lang="en-US" sz="6600" dirty="0" smtClean="0"/>
              <a:t>Additional Features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4384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647700"/>
            <a:ext cx="7668269" cy="5521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249" y="1792502"/>
            <a:ext cx="600075" cy="3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989" y="2492718"/>
            <a:ext cx="600075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525" y="3324740"/>
            <a:ext cx="600075" cy="323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989" y="4939356"/>
            <a:ext cx="6000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8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295</Words>
  <Application>Microsoft Office PowerPoint</Application>
  <PresentationFormat>Widescreen</PresentationFormat>
  <Paragraphs>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Features</vt:lpstr>
      <vt:lpstr>PowerPoint Presentation</vt:lpstr>
      <vt:lpstr>PowerPoint Presentation</vt:lpstr>
      <vt:lpstr>Walkthrough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try to save while not logged in, prompt user to log 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 Wei Ong</dc:creator>
  <cp:lastModifiedBy>Cher Wei Ong</cp:lastModifiedBy>
  <cp:revision>45</cp:revision>
  <dcterms:created xsi:type="dcterms:W3CDTF">2016-02-20T13:56:28Z</dcterms:created>
  <dcterms:modified xsi:type="dcterms:W3CDTF">2016-02-21T13:06:00Z</dcterms:modified>
</cp:coreProperties>
</file>