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0" r:id="rId6"/>
    <p:sldId id="273" r:id="rId7"/>
    <p:sldId id="274" r:id="rId8"/>
    <p:sldId id="272" r:id="rId9"/>
    <p:sldId id="270" r:id="rId10"/>
    <p:sldId id="261" r:id="rId11"/>
    <p:sldId id="271" r:id="rId12"/>
    <p:sldId id="268" r:id="rId13"/>
    <p:sldId id="264" r:id="rId14"/>
    <p:sldId id="269" r:id="rId15"/>
    <p:sldId id="266" r:id="rId16"/>
    <p:sldId id="263" r:id="rId17"/>
  </p:sldIdLst>
  <p:sldSz cx="12192000" cy="68580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7D5C7-B037-4FD3-BF06-D33A92E002F4}" v="151" dt="2021-04-25T20:05:11.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0" autoAdjust="0"/>
    <p:restoredTop sz="42714" autoAdjust="0"/>
  </p:normalViewPr>
  <p:slideViewPr>
    <p:cSldViewPr snapToGrid="0">
      <p:cViewPr varScale="1">
        <p:scale>
          <a:sx n="36" d="100"/>
          <a:sy n="36" d="100"/>
        </p:scale>
        <p:origin x="2501" y="43"/>
      </p:cViewPr>
      <p:guideLst/>
    </p:cSldViewPr>
  </p:slideViewPr>
  <p:outlineViewPr>
    <p:cViewPr>
      <p:scale>
        <a:sx n="33" d="100"/>
        <a:sy n="33" d="100"/>
      </p:scale>
      <p:origin x="0" y="-2273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Moses" userId="1ef1af57b68d45fe" providerId="LiveId" clId="{8E97D5C7-B037-4FD3-BF06-D33A92E002F4}"/>
    <pc:docChg chg="undo redo custSel addSld delSld modSld sldOrd modNotesMaster">
      <pc:chgData name="Laura Moses" userId="1ef1af57b68d45fe" providerId="LiveId" clId="{8E97D5C7-B037-4FD3-BF06-D33A92E002F4}" dt="2021-05-04T21:58:14.885" v="34907" actId="20577"/>
      <pc:docMkLst>
        <pc:docMk/>
      </pc:docMkLst>
      <pc:sldChg chg="modSp mod modNotesTx">
        <pc:chgData name="Laura Moses" userId="1ef1af57b68d45fe" providerId="LiveId" clId="{8E97D5C7-B037-4FD3-BF06-D33A92E002F4}" dt="2021-05-04T20:49:33.283" v="31842" actId="20577"/>
        <pc:sldMkLst>
          <pc:docMk/>
          <pc:sldMk cId="4208438094" sldId="256"/>
        </pc:sldMkLst>
        <pc:spChg chg="mod">
          <ac:chgData name="Laura Moses" userId="1ef1af57b68d45fe" providerId="LiveId" clId="{8E97D5C7-B037-4FD3-BF06-D33A92E002F4}" dt="2021-05-04T20:49:33.283" v="31842" actId="20577"/>
          <ac:spMkLst>
            <pc:docMk/>
            <pc:sldMk cId="4208438094" sldId="256"/>
            <ac:spMk id="2" creationId="{5DB93DF6-D188-4D50-87DF-B2BBDC2EC661}"/>
          </ac:spMkLst>
        </pc:spChg>
        <pc:spChg chg="mod">
          <ac:chgData name="Laura Moses" userId="1ef1af57b68d45fe" providerId="LiveId" clId="{8E97D5C7-B037-4FD3-BF06-D33A92E002F4}" dt="2021-04-12T21:31:17.617" v="10613" actId="27636"/>
          <ac:spMkLst>
            <pc:docMk/>
            <pc:sldMk cId="4208438094" sldId="256"/>
            <ac:spMk id="3" creationId="{61C220E9-1C5B-4C46-9EEC-13E38F23FE52}"/>
          </ac:spMkLst>
        </pc:spChg>
      </pc:sldChg>
      <pc:sldChg chg="modSp mod ord modNotesTx">
        <pc:chgData name="Laura Moses" userId="1ef1af57b68d45fe" providerId="LiveId" clId="{8E97D5C7-B037-4FD3-BF06-D33A92E002F4}" dt="2021-05-04T20:00:04.697" v="27624" actId="20577"/>
        <pc:sldMkLst>
          <pc:docMk/>
          <pc:sldMk cId="4031412549" sldId="257"/>
        </pc:sldMkLst>
        <pc:spChg chg="mod">
          <ac:chgData name="Laura Moses" userId="1ef1af57b68d45fe" providerId="LiveId" clId="{8E97D5C7-B037-4FD3-BF06-D33A92E002F4}" dt="2021-03-29T20:31:08.181" v="168" actId="20577"/>
          <ac:spMkLst>
            <pc:docMk/>
            <pc:sldMk cId="4031412549" sldId="257"/>
            <ac:spMk id="2" creationId="{9321ECFA-32FE-42DE-BC3F-5F2F13F9B22E}"/>
          </ac:spMkLst>
        </pc:spChg>
        <pc:spChg chg="mod">
          <ac:chgData name="Laura Moses" userId="1ef1af57b68d45fe" providerId="LiveId" clId="{8E97D5C7-B037-4FD3-BF06-D33A92E002F4}" dt="2021-05-04T16:56:48.467" v="22422" actId="20577"/>
          <ac:spMkLst>
            <pc:docMk/>
            <pc:sldMk cId="4031412549" sldId="257"/>
            <ac:spMk id="3" creationId="{011802F7-3894-4BF0-967C-89CCD49C75AB}"/>
          </ac:spMkLst>
        </pc:spChg>
      </pc:sldChg>
      <pc:sldChg chg="modSp new mod ord modNotesTx">
        <pc:chgData name="Laura Moses" userId="1ef1af57b68d45fe" providerId="LiveId" clId="{8E97D5C7-B037-4FD3-BF06-D33A92E002F4}" dt="2021-05-04T20:31:49.238" v="31027" actId="20577"/>
        <pc:sldMkLst>
          <pc:docMk/>
          <pc:sldMk cId="3120882727" sldId="258"/>
        </pc:sldMkLst>
        <pc:spChg chg="mod">
          <ac:chgData name="Laura Moses" userId="1ef1af57b68d45fe" providerId="LiveId" clId="{8E97D5C7-B037-4FD3-BF06-D33A92E002F4}" dt="2021-03-29T21:02:36.437" v="2214" actId="20577"/>
          <ac:spMkLst>
            <pc:docMk/>
            <pc:sldMk cId="3120882727" sldId="258"/>
            <ac:spMk id="2" creationId="{74ABDB94-C6DF-4F8A-96F0-2D9F251160FA}"/>
          </ac:spMkLst>
        </pc:spChg>
        <pc:spChg chg="mod">
          <ac:chgData name="Laura Moses" userId="1ef1af57b68d45fe" providerId="LiveId" clId="{8E97D5C7-B037-4FD3-BF06-D33A92E002F4}" dt="2021-05-04T19:34:25.970" v="26046" actId="27636"/>
          <ac:spMkLst>
            <pc:docMk/>
            <pc:sldMk cId="3120882727" sldId="258"/>
            <ac:spMk id="3" creationId="{FACA53C3-9A26-404C-8865-93FEC3979EED}"/>
          </ac:spMkLst>
        </pc:spChg>
      </pc:sldChg>
      <pc:sldChg chg="modSp new mod modNotesTx">
        <pc:chgData name="Laura Moses" userId="1ef1af57b68d45fe" providerId="LiveId" clId="{8E97D5C7-B037-4FD3-BF06-D33A92E002F4}" dt="2021-05-04T19:39:41.818" v="26453" actId="20577"/>
        <pc:sldMkLst>
          <pc:docMk/>
          <pc:sldMk cId="329077006" sldId="259"/>
        </pc:sldMkLst>
        <pc:spChg chg="mod">
          <ac:chgData name="Laura Moses" userId="1ef1af57b68d45fe" providerId="LiveId" clId="{8E97D5C7-B037-4FD3-BF06-D33A92E002F4}" dt="2021-03-29T20:54:36.421" v="2117" actId="20577"/>
          <ac:spMkLst>
            <pc:docMk/>
            <pc:sldMk cId="329077006" sldId="259"/>
            <ac:spMk id="2" creationId="{FBBF5EA3-F17E-4441-92CB-F94D70910442}"/>
          </ac:spMkLst>
        </pc:spChg>
        <pc:spChg chg="mod">
          <ac:chgData name="Laura Moses" userId="1ef1af57b68d45fe" providerId="LiveId" clId="{8E97D5C7-B037-4FD3-BF06-D33A92E002F4}" dt="2021-05-04T17:07:19.070" v="23528" actId="20577"/>
          <ac:spMkLst>
            <pc:docMk/>
            <pc:sldMk cId="329077006" sldId="259"/>
            <ac:spMk id="3" creationId="{4A304ED4-2B67-4CA6-ADB9-7E919108AB09}"/>
          </ac:spMkLst>
        </pc:spChg>
      </pc:sldChg>
      <pc:sldChg chg="addSp delSp modSp new mod setBg modNotesTx">
        <pc:chgData name="Laura Moses" userId="1ef1af57b68d45fe" providerId="LiveId" clId="{8E97D5C7-B037-4FD3-BF06-D33A92E002F4}" dt="2021-05-04T21:21:19.865" v="31868" actId="20577"/>
        <pc:sldMkLst>
          <pc:docMk/>
          <pc:sldMk cId="814838729" sldId="260"/>
        </pc:sldMkLst>
        <pc:spChg chg="mod">
          <ac:chgData name="Laura Moses" userId="1ef1af57b68d45fe" providerId="LiveId" clId="{8E97D5C7-B037-4FD3-BF06-D33A92E002F4}" dt="2021-03-30T23:10:06.234" v="5473" actId="26606"/>
          <ac:spMkLst>
            <pc:docMk/>
            <pc:sldMk cId="814838729" sldId="260"/>
            <ac:spMk id="2" creationId="{247E8997-62C9-44A2-8505-B0DA662E9862}"/>
          </ac:spMkLst>
        </pc:spChg>
        <pc:spChg chg="add del mod">
          <ac:chgData name="Laura Moses" userId="1ef1af57b68d45fe" providerId="LiveId" clId="{8E97D5C7-B037-4FD3-BF06-D33A92E002F4}" dt="2021-05-04T20:13:43.062" v="29158" actId="20577"/>
          <ac:spMkLst>
            <pc:docMk/>
            <pc:sldMk cId="814838729" sldId="260"/>
            <ac:spMk id="3" creationId="{5DC5A933-56B0-4169-BD13-660D68CAEE3F}"/>
          </ac:spMkLst>
        </pc:spChg>
        <pc:spChg chg="add del mod">
          <ac:chgData name="Laura Moses" userId="1ef1af57b68d45fe" providerId="LiveId" clId="{8E97D5C7-B037-4FD3-BF06-D33A92E002F4}" dt="2021-05-04T20:06:38.121" v="28189" actId="478"/>
          <ac:spMkLst>
            <pc:docMk/>
            <pc:sldMk cId="814838729" sldId="260"/>
            <ac:spMk id="8" creationId="{FBF1D2AB-4DC5-454A-A627-1E2C1C0D863C}"/>
          </ac:spMkLst>
        </pc:spChg>
        <pc:spChg chg="add del">
          <ac:chgData name="Laura Moses" userId="1ef1af57b68d45fe" providerId="LiveId" clId="{8E97D5C7-B037-4FD3-BF06-D33A92E002F4}" dt="2021-03-30T23:10:06.234" v="5473" actId="26606"/>
          <ac:spMkLst>
            <pc:docMk/>
            <pc:sldMk cId="814838729" sldId="260"/>
            <ac:spMk id="12" creationId="{9427AF5F-9A0E-42B7-A252-FD64C9885F9C}"/>
          </ac:spMkLst>
        </pc:spChg>
        <pc:graphicFrameChg chg="add del mod">
          <ac:chgData name="Laura Moses" userId="1ef1af57b68d45fe" providerId="LiveId" clId="{8E97D5C7-B037-4FD3-BF06-D33A92E002F4}" dt="2021-03-30T22:13:19.397" v="3849"/>
          <ac:graphicFrameMkLst>
            <pc:docMk/>
            <pc:sldMk cId="814838729" sldId="260"/>
            <ac:graphicFrameMk id="4" creationId="{34AA48A7-FBF7-4433-9775-1E86DDF3438F}"/>
          </ac:graphicFrameMkLst>
        </pc:graphicFrameChg>
        <pc:graphicFrameChg chg="add del mod">
          <ac:chgData name="Laura Moses" userId="1ef1af57b68d45fe" providerId="LiveId" clId="{8E97D5C7-B037-4FD3-BF06-D33A92E002F4}" dt="2021-03-30T22:13:47.120" v="3853" actId="21"/>
          <ac:graphicFrameMkLst>
            <pc:docMk/>
            <pc:sldMk cId="814838729" sldId="260"/>
            <ac:graphicFrameMk id="5" creationId="{9657C962-12B4-4846-BA9F-66D788648277}"/>
          </ac:graphicFrameMkLst>
        </pc:graphicFrameChg>
        <pc:picChg chg="add mod">
          <ac:chgData name="Laura Moses" userId="1ef1af57b68d45fe" providerId="LiveId" clId="{8E97D5C7-B037-4FD3-BF06-D33A92E002F4}" dt="2021-05-04T20:06:56.726" v="28193" actId="14100"/>
          <ac:picMkLst>
            <pc:docMk/>
            <pc:sldMk cId="814838729" sldId="260"/>
            <ac:picMk id="6" creationId="{16CCCDB4-6BBD-4B3E-8A75-D8C13081C681}"/>
          </ac:picMkLst>
        </pc:picChg>
        <pc:picChg chg="add del mod modCrop">
          <ac:chgData name="Laura Moses" userId="1ef1af57b68d45fe" providerId="LiveId" clId="{8E97D5C7-B037-4FD3-BF06-D33A92E002F4}" dt="2021-05-04T20:06:38.121" v="28189" actId="478"/>
          <ac:picMkLst>
            <pc:docMk/>
            <pc:sldMk cId="814838729" sldId="260"/>
            <ac:picMk id="7" creationId="{8EA09CAB-692C-4B91-A304-74B3D477E07B}"/>
          </ac:picMkLst>
        </pc:picChg>
      </pc:sldChg>
      <pc:sldChg chg="addSp delSp modSp new mod ord setBg modNotesTx">
        <pc:chgData name="Laura Moses" userId="1ef1af57b68d45fe" providerId="LiveId" clId="{8E97D5C7-B037-4FD3-BF06-D33A92E002F4}" dt="2021-05-04T21:27:39.907" v="32189" actId="20577"/>
        <pc:sldMkLst>
          <pc:docMk/>
          <pc:sldMk cId="2509725702" sldId="261"/>
        </pc:sldMkLst>
        <pc:spChg chg="mod">
          <ac:chgData name="Laura Moses" userId="1ef1af57b68d45fe" providerId="LiveId" clId="{8E97D5C7-B037-4FD3-BF06-D33A92E002F4}" dt="2021-03-30T21:34:23.041" v="2826" actId="20577"/>
          <ac:spMkLst>
            <pc:docMk/>
            <pc:sldMk cId="2509725702" sldId="261"/>
            <ac:spMk id="2" creationId="{247A7BE2-42EB-49C6-B4F1-3BE8FEE0F97A}"/>
          </ac:spMkLst>
        </pc:spChg>
        <pc:spChg chg="add del">
          <ac:chgData name="Laura Moses" userId="1ef1af57b68d45fe" providerId="LiveId" clId="{8E97D5C7-B037-4FD3-BF06-D33A92E002F4}" dt="2021-03-29T21:08:11.715" v="2255"/>
          <ac:spMkLst>
            <pc:docMk/>
            <pc:sldMk cId="2509725702" sldId="261"/>
            <ac:spMk id="3" creationId="{EFFB2716-6B13-4881-AC06-DD0C7A591C54}"/>
          </ac:spMkLst>
        </pc:spChg>
        <pc:spChg chg="add mod">
          <ac:chgData name="Laura Moses" userId="1ef1af57b68d45fe" providerId="LiveId" clId="{8E97D5C7-B037-4FD3-BF06-D33A92E002F4}" dt="2021-05-04T20:42:07.686" v="31838" actId="21"/>
          <ac:spMkLst>
            <pc:docMk/>
            <pc:sldMk cId="2509725702" sldId="261"/>
            <ac:spMk id="4" creationId="{A1AEF4D6-1D6A-4DE9-9923-80B5DBDFC156}"/>
          </ac:spMkLst>
        </pc:spChg>
        <pc:spChg chg="add del">
          <ac:chgData name="Laura Moses" userId="1ef1af57b68d45fe" providerId="LiveId" clId="{8E97D5C7-B037-4FD3-BF06-D33A92E002F4}" dt="2021-03-30T21:32:00.573" v="2757" actId="26606"/>
          <ac:spMkLst>
            <pc:docMk/>
            <pc:sldMk cId="2509725702" sldId="261"/>
            <ac:spMk id="10" creationId="{D4771268-CB57-404A-9271-370EB28F6090}"/>
          </ac:spMkLst>
        </pc:spChg>
        <pc:spChg chg="add del">
          <ac:chgData name="Laura Moses" userId="1ef1af57b68d45fe" providerId="LiveId" clId="{8E97D5C7-B037-4FD3-BF06-D33A92E002F4}" dt="2021-03-30T21:31:46.910" v="2754" actId="26606"/>
          <ac:spMkLst>
            <pc:docMk/>
            <pc:sldMk cId="2509725702" sldId="261"/>
            <ac:spMk id="15" creationId="{B95B9BA8-1D69-4796-85F5-B6D0BD52354B}"/>
          </ac:spMkLst>
        </pc:spChg>
        <pc:spChg chg="add del">
          <ac:chgData name="Laura Moses" userId="1ef1af57b68d45fe" providerId="LiveId" clId="{8E97D5C7-B037-4FD3-BF06-D33A92E002F4}" dt="2021-03-30T21:32:00.541" v="2756" actId="26606"/>
          <ac:spMkLst>
            <pc:docMk/>
            <pc:sldMk cId="2509725702" sldId="261"/>
            <ac:spMk id="27" creationId="{DC8C3900-B8A1-4965-88E6-CBCBFE067207}"/>
          </ac:spMkLst>
        </pc:spChg>
        <pc:spChg chg="add del">
          <ac:chgData name="Laura Moses" userId="1ef1af57b68d45fe" providerId="LiveId" clId="{8E97D5C7-B037-4FD3-BF06-D33A92E002F4}" dt="2021-03-30T21:33:18.942" v="2760" actId="26606"/>
          <ac:spMkLst>
            <pc:docMk/>
            <pc:sldMk cId="2509725702" sldId="261"/>
            <ac:spMk id="29" creationId="{D4771268-CB57-404A-9271-370EB28F6090}"/>
          </ac:spMkLst>
        </pc:spChg>
        <pc:spChg chg="add del">
          <ac:chgData name="Laura Moses" userId="1ef1af57b68d45fe" providerId="LiveId" clId="{8E97D5C7-B037-4FD3-BF06-D33A92E002F4}" dt="2021-03-30T21:33:18.895" v="2759" actId="26606"/>
          <ac:spMkLst>
            <pc:docMk/>
            <pc:sldMk cId="2509725702" sldId="261"/>
            <ac:spMk id="34" creationId="{DC8C3900-B8A1-4965-88E6-CBCBFE067207}"/>
          </ac:spMkLst>
        </pc:spChg>
        <pc:spChg chg="add">
          <ac:chgData name="Laura Moses" userId="1ef1af57b68d45fe" providerId="LiveId" clId="{8E97D5C7-B037-4FD3-BF06-D33A92E002F4}" dt="2021-03-30T21:33:18.942" v="2760" actId="26606"/>
          <ac:spMkLst>
            <pc:docMk/>
            <pc:sldMk cId="2509725702" sldId="261"/>
            <ac:spMk id="36" creationId="{46C2E80F-49A6-4372-B103-219D417A55ED}"/>
          </ac:spMkLst>
        </pc:spChg>
        <pc:grpChg chg="add del">
          <ac:chgData name="Laura Moses" userId="1ef1af57b68d45fe" providerId="LiveId" clId="{8E97D5C7-B037-4FD3-BF06-D33A92E002F4}" dt="2021-03-30T21:31:46.910" v="2754" actId="26606"/>
          <ac:grpSpMkLst>
            <pc:docMk/>
            <pc:sldMk cId="2509725702" sldId="261"/>
            <ac:grpSpMk id="17" creationId="{968B60ED-12A6-4E8F-BEC0-51C848293D90}"/>
          </ac:grpSpMkLst>
        </pc:grpChg>
        <pc:graphicFrameChg chg="add del mod">
          <ac:chgData name="Laura Moses" userId="1ef1af57b68d45fe" providerId="LiveId" clId="{8E97D5C7-B037-4FD3-BF06-D33A92E002F4}" dt="2021-03-29T21:08:08.477" v="2254"/>
          <ac:graphicFrameMkLst>
            <pc:docMk/>
            <pc:sldMk cId="2509725702" sldId="261"/>
            <ac:graphicFrameMk id="4" creationId="{1F5910FB-F850-460D-90C0-64E66D54C15F}"/>
          </ac:graphicFrameMkLst>
        </pc:graphicFrameChg>
        <pc:graphicFrameChg chg="add del mod modGraphic">
          <ac:chgData name="Laura Moses" userId="1ef1af57b68d45fe" providerId="LiveId" clId="{8E97D5C7-B037-4FD3-BF06-D33A92E002F4}" dt="2021-05-04T20:42:07.686" v="31838" actId="21"/>
          <ac:graphicFrameMkLst>
            <pc:docMk/>
            <pc:sldMk cId="2509725702" sldId="261"/>
            <ac:graphicFrameMk id="5" creationId="{569ED1CF-F20D-458E-9EA8-2E1AD5766140}"/>
          </ac:graphicFrameMkLst>
        </pc:graphicFrameChg>
        <pc:graphicFrameChg chg="add mod modGraphic">
          <ac:chgData name="Laura Moses" userId="1ef1af57b68d45fe" providerId="LiveId" clId="{8E97D5C7-B037-4FD3-BF06-D33A92E002F4}" dt="2021-05-04T20:42:21.708" v="31840" actId="13926"/>
          <ac:graphicFrameMkLst>
            <pc:docMk/>
            <pc:sldMk cId="2509725702" sldId="261"/>
            <ac:graphicFrameMk id="7" creationId="{48158261-F8CC-48ED-A2F5-28360DED6384}"/>
          </ac:graphicFrameMkLst>
        </pc:graphicFrameChg>
        <pc:inkChg chg="add del">
          <ac:chgData name="Laura Moses" userId="1ef1af57b68d45fe" providerId="LiveId" clId="{8E97D5C7-B037-4FD3-BF06-D33A92E002F4}" dt="2021-04-25T19:15:15.666" v="11460" actId="9405"/>
          <ac:inkMkLst>
            <pc:docMk/>
            <pc:sldMk cId="2509725702" sldId="261"/>
            <ac:inkMk id="3" creationId="{54C168E4-0C39-4DF5-BBAA-A0B0FB124621}"/>
          </ac:inkMkLst>
        </pc:inkChg>
      </pc:sldChg>
      <pc:sldChg chg="addSp delSp modSp new add del mod setBg">
        <pc:chgData name="Laura Moses" userId="1ef1af57b68d45fe" providerId="LiveId" clId="{8E97D5C7-B037-4FD3-BF06-D33A92E002F4}" dt="2021-03-30T21:42:33.249" v="2897" actId="47"/>
        <pc:sldMkLst>
          <pc:docMk/>
          <pc:sldMk cId="1548586511" sldId="262"/>
        </pc:sldMkLst>
        <pc:spChg chg="add del mod">
          <ac:chgData name="Laura Moses" userId="1ef1af57b68d45fe" providerId="LiveId" clId="{8E97D5C7-B037-4FD3-BF06-D33A92E002F4}" dt="2021-03-30T21:30:04.221" v="2545" actId="26606"/>
          <ac:spMkLst>
            <pc:docMk/>
            <pc:sldMk cId="1548586511" sldId="262"/>
            <ac:spMk id="2" creationId="{E1DD37E8-7530-49E9-8A59-808117D472A3}"/>
          </ac:spMkLst>
        </pc:spChg>
        <pc:spChg chg="del">
          <ac:chgData name="Laura Moses" userId="1ef1af57b68d45fe" providerId="LiveId" clId="{8E97D5C7-B037-4FD3-BF06-D33A92E002F4}" dt="2021-03-29T21:20:20.719" v="2405"/>
          <ac:spMkLst>
            <pc:docMk/>
            <pc:sldMk cId="1548586511" sldId="262"/>
            <ac:spMk id="3" creationId="{F57C419B-BADB-4895-9781-AFAA54AA4E99}"/>
          </ac:spMkLst>
        </pc:spChg>
        <pc:spChg chg="add del">
          <ac:chgData name="Laura Moses" userId="1ef1af57b68d45fe" providerId="LiveId" clId="{8E97D5C7-B037-4FD3-BF06-D33A92E002F4}" dt="2021-03-30T21:30:04.221" v="2545" actId="26606"/>
          <ac:spMkLst>
            <pc:docMk/>
            <pc:sldMk cId="1548586511" sldId="262"/>
            <ac:spMk id="9" creationId="{D4771268-CB57-404A-9271-370EB28F6090}"/>
          </ac:spMkLst>
        </pc:spChg>
        <pc:spChg chg="add del">
          <ac:chgData name="Laura Moses" userId="1ef1af57b68d45fe" providerId="LiveId" clId="{8E97D5C7-B037-4FD3-BF06-D33A92E002F4}" dt="2021-03-30T21:30:04.128" v="2544" actId="26606"/>
          <ac:spMkLst>
            <pc:docMk/>
            <pc:sldMk cId="1548586511" sldId="262"/>
            <ac:spMk id="11" creationId="{46C2E80F-49A6-4372-B103-219D417A55ED}"/>
          </ac:spMkLst>
        </pc:spChg>
        <pc:spChg chg="add del">
          <ac:chgData name="Laura Moses" userId="1ef1af57b68d45fe" providerId="LiveId" clId="{8E97D5C7-B037-4FD3-BF06-D33A92E002F4}" dt="2021-03-30T21:30:04.128" v="2544" actId="26606"/>
          <ac:spMkLst>
            <pc:docMk/>
            <pc:sldMk cId="1548586511" sldId="262"/>
            <ac:spMk id="12" creationId="{E1DD37E8-7530-49E9-8A59-808117D472A3}"/>
          </ac:spMkLst>
        </pc:spChg>
        <pc:spChg chg="add del">
          <ac:chgData name="Laura Moses" userId="1ef1af57b68d45fe" providerId="LiveId" clId="{8E97D5C7-B037-4FD3-BF06-D33A92E002F4}" dt="2021-03-30T21:29:39.843" v="2536" actId="26606"/>
          <ac:spMkLst>
            <pc:docMk/>
            <pc:sldMk cId="1548586511" sldId="262"/>
            <ac:spMk id="14" creationId="{46C2E80F-49A6-4372-B103-219D417A55ED}"/>
          </ac:spMkLst>
        </pc:spChg>
        <pc:spChg chg="add del">
          <ac:chgData name="Laura Moses" userId="1ef1af57b68d45fe" providerId="LiveId" clId="{8E97D5C7-B037-4FD3-BF06-D33A92E002F4}" dt="2021-03-30T21:36:07.997" v="2853" actId="26606"/>
          <ac:spMkLst>
            <pc:docMk/>
            <pc:sldMk cId="1548586511" sldId="262"/>
            <ac:spMk id="15" creationId="{DC8C3900-B8A1-4965-88E6-CBCBFE067207}"/>
          </ac:spMkLst>
        </pc:spChg>
        <pc:spChg chg="add del">
          <ac:chgData name="Laura Moses" userId="1ef1af57b68d45fe" providerId="LiveId" clId="{8E97D5C7-B037-4FD3-BF06-D33A92E002F4}" dt="2021-03-30T21:29:41.471" v="2538" actId="26606"/>
          <ac:spMkLst>
            <pc:docMk/>
            <pc:sldMk cId="1548586511" sldId="262"/>
            <ac:spMk id="16" creationId="{DC8C3900-B8A1-4965-88E6-CBCBFE067207}"/>
          </ac:spMkLst>
        </pc:spChg>
        <pc:spChg chg="add mod">
          <ac:chgData name="Laura Moses" userId="1ef1af57b68d45fe" providerId="LiveId" clId="{8E97D5C7-B037-4FD3-BF06-D33A92E002F4}" dt="2021-03-30T21:37:31.977" v="2857" actId="26606"/>
          <ac:spMkLst>
            <pc:docMk/>
            <pc:sldMk cId="1548586511" sldId="262"/>
            <ac:spMk id="17" creationId="{E1DD37E8-7530-49E9-8A59-808117D472A3}"/>
          </ac:spMkLst>
        </pc:spChg>
        <pc:spChg chg="add del">
          <ac:chgData name="Laura Moses" userId="1ef1af57b68d45fe" providerId="LiveId" clId="{8E97D5C7-B037-4FD3-BF06-D33A92E002F4}" dt="2021-03-30T21:29:42.507" v="2540" actId="26606"/>
          <ac:spMkLst>
            <pc:docMk/>
            <pc:sldMk cId="1548586511" sldId="262"/>
            <ac:spMk id="18" creationId="{46C2E80F-49A6-4372-B103-219D417A55ED}"/>
          </ac:spMkLst>
        </pc:spChg>
        <pc:spChg chg="add del">
          <ac:chgData name="Laura Moses" userId="1ef1af57b68d45fe" providerId="LiveId" clId="{8E97D5C7-B037-4FD3-BF06-D33A92E002F4}" dt="2021-03-30T21:37:43.084" v="2860" actId="26606"/>
          <ac:spMkLst>
            <pc:docMk/>
            <pc:sldMk cId="1548586511" sldId="262"/>
            <ac:spMk id="19" creationId="{46C2E80F-49A6-4372-B103-219D417A55ED}"/>
          </ac:spMkLst>
        </pc:spChg>
        <pc:spChg chg="add del">
          <ac:chgData name="Laura Moses" userId="1ef1af57b68d45fe" providerId="LiveId" clId="{8E97D5C7-B037-4FD3-BF06-D33A92E002F4}" dt="2021-03-30T21:37:31.186" v="2855" actId="26606"/>
          <ac:spMkLst>
            <pc:docMk/>
            <pc:sldMk cId="1548586511" sldId="262"/>
            <ac:spMk id="21" creationId="{529C3B23-7275-4609-9276-8A1A6E9B53C0}"/>
          </ac:spMkLst>
        </pc:spChg>
        <pc:spChg chg="add del">
          <ac:chgData name="Laura Moses" userId="1ef1af57b68d45fe" providerId="LiveId" clId="{8E97D5C7-B037-4FD3-BF06-D33A92E002F4}" dt="2021-03-30T21:35:23.691" v="2844" actId="26606"/>
          <ac:spMkLst>
            <pc:docMk/>
            <pc:sldMk cId="1548586511" sldId="262"/>
            <ac:spMk id="22" creationId="{46C2E80F-49A6-4372-B103-219D417A55ED}"/>
          </ac:spMkLst>
        </pc:spChg>
        <pc:spChg chg="add del">
          <ac:chgData name="Laura Moses" userId="1ef1af57b68d45fe" providerId="LiveId" clId="{8E97D5C7-B037-4FD3-BF06-D33A92E002F4}" dt="2021-03-30T21:35:24.651" v="2846" actId="26606"/>
          <ac:spMkLst>
            <pc:docMk/>
            <pc:sldMk cId="1548586511" sldId="262"/>
            <ac:spMk id="24" creationId="{3A5B4632-C963-4296-86F0-79AA9EA5AE98}"/>
          </ac:spMkLst>
        </pc:spChg>
        <pc:spChg chg="add del">
          <ac:chgData name="Laura Moses" userId="1ef1af57b68d45fe" providerId="LiveId" clId="{8E97D5C7-B037-4FD3-BF06-D33A92E002F4}" dt="2021-03-30T21:35:35.054" v="2848" actId="26606"/>
          <ac:spMkLst>
            <pc:docMk/>
            <pc:sldMk cId="1548586511" sldId="262"/>
            <ac:spMk id="26" creationId="{D12DDE76-C203-4047-9998-63900085B5E8}"/>
          </ac:spMkLst>
        </pc:spChg>
        <pc:spChg chg="add del">
          <ac:chgData name="Laura Moses" userId="1ef1af57b68d45fe" providerId="LiveId" clId="{8E97D5C7-B037-4FD3-BF06-D33A92E002F4}" dt="2021-03-30T21:37:31.186" v="2855" actId="26606"/>
          <ac:spMkLst>
            <pc:docMk/>
            <pc:sldMk cId="1548586511" sldId="262"/>
            <ac:spMk id="27" creationId="{C232B152-3720-4D3B-97ED-45CE5483F16F}"/>
          </ac:spMkLst>
        </pc:spChg>
        <pc:spChg chg="add del">
          <ac:chgData name="Laura Moses" userId="1ef1af57b68d45fe" providerId="LiveId" clId="{8E97D5C7-B037-4FD3-BF06-D33A92E002F4}" dt="2021-03-30T21:35:37.318" v="2850" actId="26606"/>
          <ac:spMkLst>
            <pc:docMk/>
            <pc:sldMk cId="1548586511" sldId="262"/>
            <ac:spMk id="28" creationId="{7CA0DAA6-33B8-4A25-810D-2F4D816FB40E}"/>
          </ac:spMkLst>
        </pc:spChg>
        <pc:spChg chg="add del">
          <ac:chgData name="Laura Moses" userId="1ef1af57b68d45fe" providerId="LiveId" clId="{8E97D5C7-B037-4FD3-BF06-D33A92E002F4}" dt="2021-03-30T21:37:31.186" v="2855" actId="26606"/>
          <ac:spMkLst>
            <pc:docMk/>
            <pc:sldMk cId="1548586511" sldId="262"/>
            <ac:spMk id="29" creationId="{11BAB570-FF10-4E96-8A3F-FA9804702B89}"/>
          </ac:spMkLst>
        </pc:spChg>
        <pc:spChg chg="add del">
          <ac:chgData name="Laura Moses" userId="1ef1af57b68d45fe" providerId="LiveId" clId="{8E97D5C7-B037-4FD3-BF06-D33A92E002F4}" dt="2021-03-30T21:35:47.875" v="2852" actId="26606"/>
          <ac:spMkLst>
            <pc:docMk/>
            <pc:sldMk cId="1548586511" sldId="262"/>
            <ac:spMk id="30" creationId="{3A5B4632-C963-4296-86F0-79AA9EA5AE98}"/>
          </ac:spMkLst>
        </pc:spChg>
        <pc:spChg chg="add del">
          <ac:chgData name="Laura Moses" userId="1ef1af57b68d45fe" providerId="LiveId" clId="{8E97D5C7-B037-4FD3-BF06-D33A92E002F4}" dt="2021-03-30T21:37:31.186" v="2855" actId="26606"/>
          <ac:spMkLst>
            <pc:docMk/>
            <pc:sldMk cId="1548586511" sldId="262"/>
            <ac:spMk id="31" creationId="{4B9FAFB2-BEB5-4848-8018-BCAD99E2E1AA}"/>
          </ac:spMkLst>
        </pc:spChg>
        <pc:spChg chg="add del">
          <ac:chgData name="Laura Moses" userId="1ef1af57b68d45fe" providerId="LiveId" clId="{8E97D5C7-B037-4FD3-BF06-D33A92E002F4}" dt="2021-03-30T21:37:31.977" v="2857" actId="26606"/>
          <ac:spMkLst>
            <pc:docMk/>
            <pc:sldMk cId="1548586511" sldId="262"/>
            <ac:spMk id="33" creationId="{BE95D989-81FA-4BAD-9AD5-E46CEDA91B36}"/>
          </ac:spMkLst>
        </pc:spChg>
        <pc:spChg chg="add del">
          <ac:chgData name="Laura Moses" userId="1ef1af57b68d45fe" providerId="LiveId" clId="{8E97D5C7-B037-4FD3-BF06-D33A92E002F4}" dt="2021-03-30T21:37:31.977" v="2857" actId="26606"/>
          <ac:spMkLst>
            <pc:docMk/>
            <pc:sldMk cId="1548586511" sldId="262"/>
            <ac:spMk id="34" creationId="{156189E5-8A3E-4CFD-B71B-CCD0F8495E56}"/>
          </ac:spMkLst>
        </pc:spChg>
        <pc:spChg chg="add del">
          <ac:chgData name="Laura Moses" userId="1ef1af57b68d45fe" providerId="LiveId" clId="{8E97D5C7-B037-4FD3-BF06-D33A92E002F4}" dt="2021-03-30T21:37:43.062" v="2859" actId="26606"/>
          <ac:spMkLst>
            <pc:docMk/>
            <pc:sldMk cId="1548586511" sldId="262"/>
            <ac:spMk id="37" creationId="{46C2E80F-49A6-4372-B103-219D417A55ED}"/>
          </ac:spMkLst>
        </pc:spChg>
        <pc:spChg chg="add">
          <ac:chgData name="Laura Moses" userId="1ef1af57b68d45fe" providerId="LiveId" clId="{8E97D5C7-B037-4FD3-BF06-D33A92E002F4}" dt="2021-03-30T21:37:43.084" v="2860" actId="26606"/>
          <ac:spMkLst>
            <pc:docMk/>
            <pc:sldMk cId="1548586511" sldId="262"/>
            <ac:spMk id="40" creationId="{46C2E80F-49A6-4372-B103-219D417A55ED}"/>
          </ac:spMkLst>
        </pc:spChg>
        <pc:graphicFrameChg chg="add del mod modGraphic">
          <ac:chgData name="Laura Moses" userId="1ef1af57b68d45fe" providerId="LiveId" clId="{8E97D5C7-B037-4FD3-BF06-D33A92E002F4}" dt="2021-03-30T21:37:43.084" v="2860" actId="26606"/>
          <ac:graphicFrameMkLst>
            <pc:docMk/>
            <pc:sldMk cId="1548586511" sldId="262"/>
            <ac:graphicFrameMk id="4" creationId="{25C81E42-1DE0-45CE-BA6C-AF3D4A872CA3}"/>
          </ac:graphicFrameMkLst>
        </pc:graphicFrameChg>
        <pc:graphicFrameChg chg="add del">
          <ac:chgData name="Laura Moses" userId="1ef1af57b68d45fe" providerId="LiveId" clId="{8E97D5C7-B037-4FD3-BF06-D33A92E002F4}" dt="2021-03-30T21:37:31.186" v="2855" actId="26606"/>
          <ac:graphicFrameMkLst>
            <pc:docMk/>
            <pc:sldMk cId="1548586511" sldId="262"/>
            <ac:graphicFrameMk id="23" creationId="{25C81E42-1DE0-45CE-BA6C-AF3D4A872CA3}"/>
          </ac:graphicFrameMkLst>
        </pc:graphicFrameChg>
        <pc:graphicFrameChg chg="add del">
          <ac:chgData name="Laura Moses" userId="1ef1af57b68d45fe" providerId="LiveId" clId="{8E97D5C7-B037-4FD3-BF06-D33A92E002F4}" dt="2021-03-30T21:37:31.977" v="2857" actId="26606"/>
          <ac:graphicFrameMkLst>
            <pc:docMk/>
            <pc:sldMk cId="1548586511" sldId="262"/>
            <ac:graphicFrameMk id="35" creationId="{25C81E42-1DE0-45CE-BA6C-AF3D4A872CA3}"/>
          </ac:graphicFrameMkLst>
        </pc:graphicFrameChg>
        <pc:graphicFrameChg chg="add del">
          <ac:chgData name="Laura Moses" userId="1ef1af57b68d45fe" providerId="LiveId" clId="{8E97D5C7-B037-4FD3-BF06-D33A92E002F4}" dt="2021-03-30T21:37:43.062" v="2859" actId="26606"/>
          <ac:graphicFrameMkLst>
            <pc:docMk/>
            <pc:sldMk cId="1548586511" sldId="262"/>
            <ac:graphicFrameMk id="38" creationId="{25C81E42-1DE0-45CE-BA6C-AF3D4A872CA3}"/>
          </ac:graphicFrameMkLst>
        </pc:graphicFrameChg>
        <pc:graphicFrameChg chg="add mod">
          <ac:chgData name="Laura Moses" userId="1ef1af57b68d45fe" providerId="LiveId" clId="{8E97D5C7-B037-4FD3-BF06-D33A92E002F4}" dt="2021-03-30T21:38:13.972" v="2864"/>
          <ac:graphicFrameMkLst>
            <pc:docMk/>
            <pc:sldMk cId="1548586511" sldId="262"/>
            <ac:graphicFrameMk id="41" creationId="{25C81E42-1DE0-45CE-BA6C-AF3D4A872CA3}"/>
          </ac:graphicFrameMkLst>
        </pc:graphicFrameChg>
      </pc:sldChg>
      <pc:sldChg chg="modSp new mod ord modNotesTx">
        <pc:chgData name="Laura Moses" userId="1ef1af57b68d45fe" providerId="LiveId" clId="{8E97D5C7-B037-4FD3-BF06-D33A92E002F4}" dt="2021-05-04T21:58:14.885" v="34907" actId="20577"/>
        <pc:sldMkLst>
          <pc:docMk/>
          <pc:sldMk cId="2057462677" sldId="263"/>
        </pc:sldMkLst>
        <pc:spChg chg="mod">
          <ac:chgData name="Laura Moses" userId="1ef1af57b68d45fe" providerId="LiveId" clId="{8E97D5C7-B037-4FD3-BF06-D33A92E002F4}" dt="2021-03-30T22:11:41.733" v="3831" actId="20577"/>
          <ac:spMkLst>
            <pc:docMk/>
            <pc:sldMk cId="2057462677" sldId="263"/>
            <ac:spMk id="2" creationId="{56FCC719-D6F2-44AF-A90E-A3479294F8BD}"/>
          </ac:spMkLst>
        </pc:spChg>
        <pc:spChg chg="mod">
          <ac:chgData name="Laura Moses" userId="1ef1af57b68d45fe" providerId="LiveId" clId="{8E97D5C7-B037-4FD3-BF06-D33A92E002F4}" dt="2021-04-01T18:07:36.551" v="10112" actId="20577"/>
          <ac:spMkLst>
            <pc:docMk/>
            <pc:sldMk cId="2057462677" sldId="263"/>
            <ac:spMk id="3" creationId="{D5F619A0-D903-41AF-A7BE-0F967ACFC868}"/>
          </ac:spMkLst>
        </pc:spChg>
      </pc:sldChg>
      <pc:sldChg chg="addSp delSp modSp new mod ord modNotesTx">
        <pc:chgData name="Laura Moses" userId="1ef1af57b68d45fe" providerId="LiveId" clId="{8E97D5C7-B037-4FD3-BF06-D33A92E002F4}" dt="2021-05-04T21:34:54.044" v="32640" actId="20577"/>
        <pc:sldMkLst>
          <pc:docMk/>
          <pc:sldMk cId="4009659807" sldId="264"/>
        </pc:sldMkLst>
        <pc:spChg chg="mod">
          <ac:chgData name="Laura Moses" userId="1ef1af57b68d45fe" providerId="LiveId" clId="{8E97D5C7-B037-4FD3-BF06-D33A92E002F4}" dt="2021-03-30T22:02:53.712" v="3623" actId="20577"/>
          <ac:spMkLst>
            <pc:docMk/>
            <pc:sldMk cId="4009659807" sldId="264"/>
            <ac:spMk id="2" creationId="{23D2432F-FA71-4DDE-BA87-D58C4B8003BF}"/>
          </ac:spMkLst>
        </pc:spChg>
        <pc:spChg chg="del">
          <ac:chgData name="Laura Moses" userId="1ef1af57b68d45fe" providerId="LiveId" clId="{8E97D5C7-B037-4FD3-BF06-D33A92E002F4}" dt="2021-03-29T21:16:01.099" v="2316" actId="478"/>
          <ac:spMkLst>
            <pc:docMk/>
            <pc:sldMk cId="4009659807" sldId="264"/>
            <ac:spMk id="3" creationId="{A8F36F0B-7A3D-42D7-B1EA-35478BD7CF27}"/>
          </ac:spMkLst>
        </pc:spChg>
        <pc:picChg chg="add del mod ord">
          <ac:chgData name="Laura Moses" userId="1ef1af57b68d45fe" providerId="LiveId" clId="{8E97D5C7-B037-4FD3-BF06-D33A92E002F4}" dt="2021-04-26T16:56:42.004" v="15936" actId="478"/>
          <ac:picMkLst>
            <pc:docMk/>
            <pc:sldMk cId="4009659807" sldId="264"/>
            <ac:picMk id="4" creationId="{1CC3007D-8135-4824-9AA8-052D0D3329E2}"/>
          </ac:picMkLst>
        </pc:picChg>
        <pc:picChg chg="add del mod">
          <ac:chgData name="Laura Moses" userId="1ef1af57b68d45fe" providerId="LiveId" clId="{8E97D5C7-B037-4FD3-BF06-D33A92E002F4}" dt="2021-03-29T21:18:54.971" v="2402" actId="478"/>
          <ac:picMkLst>
            <pc:docMk/>
            <pc:sldMk cId="4009659807" sldId="264"/>
            <ac:picMk id="5" creationId="{8124C3AA-C43D-4598-BF0D-23057B791C7A}"/>
          </ac:picMkLst>
        </pc:picChg>
        <pc:picChg chg="add del mod ord">
          <ac:chgData name="Laura Moses" userId="1ef1af57b68d45fe" providerId="LiveId" clId="{8E97D5C7-B037-4FD3-BF06-D33A92E002F4}" dt="2021-03-30T22:09:28.579" v="3660" actId="478"/>
          <ac:picMkLst>
            <pc:docMk/>
            <pc:sldMk cId="4009659807" sldId="264"/>
            <ac:picMk id="7" creationId="{1588BDD1-18CC-4963-A58D-B7F211CF42BC}"/>
          </ac:picMkLst>
        </pc:picChg>
        <pc:picChg chg="add del mod ord modCrop">
          <ac:chgData name="Laura Moses" userId="1ef1af57b68d45fe" providerId="LiveId" clId="{8E97D5C7-B037-4FD3-BF06-D33A92E002F4}" dt="2021-04-25T19:49:26.504" v="14392" actId="478"/>
          <ac:picMkLst>
            <pc:docMk/>
            <pc:sldMk cId="4009659807" sldId="264"/>
            <ac:picMk id="9" creationId="{9D9DF2C0-E02C-48EE-BFEA-02260563F2CE}"/>
          </ac:picMkLst>
        </pc:picChg>
        <pc:picChg chg="add del mod ord">
          <ac:chgData name="Laura Moses" userId="1ef1af57b68d45fe" providerId="LiveId" clId="{8E97D5C7-B037-4FD3-BF06-D33A92E002F4}" dt="2021-04-26T17:40:25.286" v="17869" actId="478"/>
          <ac:picMkLst>
            <pc:docMk/>
            <pc:sldMk cId="4009659807" sldId="264"/>
            <ac:picMk id="19" creationId="{7FF39C84-B4EC-4F8C-B261-6853663D8E7C}"/>
          </ac:picMkLst>
        </pc:picChg>
        <pc:picChg chg="add mod ord">
          <ac:chgData name="Laura Moses" userId="1ef1af57b68d45fe" providerId="LiveId" clId="{8E97D5C7-B037-4FD3-BF06-D33A92E002F4}" dt="2021-04-26T17:40:20.132" v="17868" actId="167"/>
          <ac:picMkLst>
            <pc:docMk/>
            <pc:sldMk cId="4009659807" sldId="264"/>
            <ac:picMk id="21" creationId="{C4A2A43F-C8A2-4C3B-936C-FEF64C475EA7}"/>
          </ac:picMkLst>
        </pc:picChg>
        <pc:inkChg chg="add">
          <ac:chgData name="Laura Moses" userId="1ef1af57b68d45fe" providerId="LiveId" clId="{8E97D5C7-B037-4FD3-BF06-D33A92E002F4}" dt="2021-04-25T19:50:13.946" v="14407" actId="9405"/>
          <ac:inkMkLst>
            <pc:docMk/>
            <pc:sldMk cId="4009659807" sldId="264"/>
            <ac:inkMk id="5" creationId="{EAFA70CB-02DF-4BDD-A707-35565A32C622}"/>
          </ac:inkMkLst>
        </pc:inkChg>
        <pc:inkChg chg="add">
          <ac:chgData name="Laura Moses" userId="1ef1af57b68d45fe" providerId="LiveId" clId="{8E97D5C7-B037-4FD3-BF06-D33A92E002F4}" dt="2021-04-25T19:50:26.436" v="14408" actId="9405"/>
          <ac:inkMkLst>
            <pc:docMk/>
            <pc:sldMk cId="4009659807" sldId="264"/>
            <ac:inkMk id="6" creationId="{41E731A3-EDA7-4CFE-9807-F5DC92037FE1}"/>
          </ac:inkMkLst>
        </pc:inkChg>
        <pc:inkChg chg="add">
          <ac:chgData name="Laura Moses" userId="1ef1af57b68d45fe" providerId="LiveId" clId="{8E97D5C7-B037-4FD3-BF06-D33A92E002F4}" dt="2021-04-25T19:50:37.496" v="14409" actId="9405"/>
          <ac:inkMkLst>
            <pc:docMk/>
            <pc:sldMk cId="4009659807" sldId="264"/>
            <ac:inkMk id="7" creationId="{5B73447D-EFC2-4804-BCC6-32EF580D1235}"/>
          </ac:inkMkLst>
        </pc:inkChg>
        <pc:inkChg chg="add">
          <ac:chgData name="Laura Moses" userId="1ef1af57b68d45fe" providerId="LiveId" clId="{8E97D5C7-B037-4FD3-BF06-D33A92E002F4}" dt="2021-04-25T19:50:45.728" v="14410" actId="9405"/>
          <ac:inkMkLst>
            <pc:docMk/>
            <pc:sldMk cId="4009659807" sldId="264"/>
            <ac:inkMk id="8" creationId="{0C8C8E79-A770-4DC7-BFCB-E6FD50C2D213}"/>
          </ac:inkMkLst>
        </pc:inkChg>
        <pc:inkChg chg="add">
          <ac:chgData name="Laura Moses" userId="1ef1af57b68d45fe" providerId="LiveId" clId="{8E97D5C7-B037-4FD3-BF06-D33A92E002F4}" dt="2021-04-25T19:50:48.708" v="14411" actId="9405"/>
          <ac:inkMkLst>
            <pc:docMk/>
            <pc:sldMk cId="4009659807" sldId="264"/>
            <ac:inkMk id="10" creationId="{95C091D7-D34F-4FA5-A957-7FAD2163A37B}"/>
          </ac:inkMkLst>
        </pc:inkChg>
        <pc:inkChg chg="add del">
          <ac:chgData name="Laura Moses" userId="1ef1af57b68d45fe" providerId="LiveId" clId="{8E97D5C7-B037-4FD3-BF06-D33A92E002F4}" dt="2021-04-25T19:51:14.658" v="14422" actId="9405"/>
          <ac:inkMkLst>
            <pc:docMk/>
            <pc:sldMk cId="4009659807" sldId="264"/>
            <ac:inkMk id="11" creationId="{DB44E3AD-59B5-4276-90A3-313A2B149D76}"/>
          </ac:inkMkLst>
        </pc:inkChg>
        <pc:inkChg chg="add del">
          <ac:chgData name="Laura Moses" userId="1ef1af57b68d45fe" providerId="LiveId" clId="{8E97D5C7-B037-4FD3-BF06-D33A92E002F4}" dt="2021-04-25T19:51:11.202" v="14420" actId="9405"/>
          <ac:inkMkLst>
            <pc:docMk/>
            <pc:sldMk cId="4009659807" sldId="264"/>
            <ac:inkMk id="12" creationId="{B98E53A3-6217-405E-87B0-E44320BC64F9}"/>
          </ac:inkMkLst>
        </pc:inkChg>
        <pc:inkChg chg="add del">
          <ac:chgData name="Laura Moses" userId="1ef1af57b68d45fe" providerId="LiveId" clId="{8E97D5C7-B037-4FD3-BF06-D33A92E002F4}" dt="2021-04-25T19:51:10.924" v="14419" actId="9405"/>
          <ac:inkMkLst>
            <pc:docMk/>
            <pc:sldMk cId="4009659807" sldId="264"/>
            <ac:inkMk id="13" creationId="{3FCD6135-7D62-4EB0-BF63-F68D99FBCDE4}"/>
          </ac:inkMkLst>
        </pc:inkChg>
        <pc:inkChg chg="add del">
          <ac:chgData name="Laura Moses" userId="1ef1af57b68d45fe" providerId="LiveId" clId="{8E97D5C7-B037-4FD3-BF06-D33A92E002F4}" dt="2021-04-25T19:51:10.692" v="14418" actId="9405"/>
          <ac:inkMkLst>
            <pc:docMk/>
            <pc:sldMk cId="4009659807" sldId="264"/>
            <ac:inkMk id="14" creationId="{B11E976D-826A-4167-8D54-682875F5F009}"/>
          </ac:inkMkLst>
        </pc:inkChg>
        <pc:inkChg chg="add del">
          <ac:chgData name="Laura Moses" userId="1ef1af57b68d45fe" providerId="LiveId" clId="{8E97D5C7-B037-4FD3-BF06-D33A92E002F4}" dt="2021-04-25T19:51:09.717" v="14417" actId="9405"/>
          <ac:inkMkLst>
            <pc:docMk/>
            <pc:sldMk cId="4009659807" sldId="264"/>
            <ac:inkMk id="15" creationId="{E02E286B-009B-4EAA-BC60-F2A371A622D9}"/>
          </ac:inkMkLst>
        </pc:inkChg>
        <pc:inkChg chg="add">
          <ac:chgData name="Laura Moses" userId="1ef1af57b68d45fe" providerId="LiveId" clId="{8E97D5C7-B037-4FD3-BF06-D33A92E002F4}" dt="2021-04-25T19:53:08.326" v="14715" actId="9405"/>
          <ac:inkMkLst>
            <pc:docMk/>
            <pc:sldMk cId="4009659807" sldId="264"/>
            <ac:inkMk id="16" creationId="{679B4F5F-287D-4C36-A3CB-85A0F805A643}"/>
          </ac:inkMkLst>
        </pc:inkChg>
        <pc:inkChg chg="add">
          <ac:chgData name="Laura Moses" userId="1ef1af57b68d45fe" providerId="LiveId" clId="{8E97D5C7-B037-4FD3-BF06-D33A92E002F4}" dt="2021-04-25T19:53:09.695" v="14716" actId="9405"/>
          <ac:inkMkLst>
            <pc:docMk/>
            <pc:sldMk cId="4009659807" sldId="264"/>
            <ac:inkMk id="17" creationId="{F7251A7E-F030-4F87-8625-0E3807356728}"/>
          </ac:inkMkLst>
        </pc:inkChg>
      </pc:sldChg>
      <pc:sldChg chg="delSp modSp add del mod ord">
        <pc:chgData name="Laura Moses" userId="1ef1af57b68d45fe" providerId="LiveId" clId="{8E97D5C7-B037-4FD3-BF06-D33A92E002F4}" dt="2021-03-30T22:02:39.358" v="3613" actId="47"/>
        <pc:sldMkLst>
          <pc:docMk/>
          <pc:sldMk cId="3739744094" sldId="265"/>
        </pc:sldMkLst>
        <pc:spChg chg="mod">
          <ac:chgData name="Laura Moses" userId="1ef1af57b68d45fe" providerId="LiveId" clId="{8E97D5C7-B037-4FD3-BF06-D33A92E002F4}" dt="2021-03-29T21:17:55.632" v="2372" actId="20577"/>
          <ac:spMkLst>
            <pc:docMk/>
            <pc:sldMk cId="3739744094" sldId="265"/>
            <ac:spMk id="2" creationId="{23D2432F-FA71-4DDE-BA87-D58C4B8003BF}"/>
          </ac:spMkLst>
        </pc:spChg>
        <pc:picChg chg="del">
          <ac:chgData name="Laura Moses" userId="1ef1af57b68d45fe" providerId="LiveId" clId="{8E97D5C7-B037-4FD3-BF06-D33A92E002F4}" dt="2021-03-29T21:19:00.744" v="2404" actId="478"/>
          <ac:picMkLst>
            <pc:docMk/>
            <pc:sldMk cId="3739744094" sldId="265"/>
            <ac:picMk id="5" creationId="{8124C3AA-C43D-4598-BF0D-23057B791C7A}"/>
          </ac:picMkLst>
        </pc:picChg>
      </pc:sldChg>
      <pc:sldChg chg="modSp new mod ord modNotesTx">
        <pc:chgData name="Laura Moses" userId="1ef1af57b68d45fe" providerId="LiveId" clId="{8E97D5C7-B037-4FD3-BF06-D33A92E002F4}" dt="2021-05-04T21:44:02.152" v="33210"/>
        <pc:sldMkLst>
          <pc:docMk/>
          <pc:sldMk cId="1983226149" sldId="266"/>
        </pc:sldMkLst>
        <pc:spChg chg="mod">
          <ac:chgData name="Laura Moses" userId="1ef1af57b68d45fe" providerId="LiveId" clId="{8E97D5C7-B037-4FD3-BF06-D33A92E002F4}" dt="2021-04-26T17:06:59.750" v="16609" actId="20577"/>
          <ac:spMkLst>
            <pc:docMk/>
            <pc:sldMk cId="1983226149" sldId="266"/>
            <ac:spMk id="2" creationId="{BB0EBD1C-EBEB-4D6F-B491-EAC12C9E6534}"/>
          </ac:spMkLst>
        </pc:spChg>
        <pc:spChg chg="mod">
          <ac:chgData name="Laura Moses" userId="1ef1af57b68d45fe" providerId="LiveId" clId="{8E97D5C7-B037-4FD3-BF06-D33A92E002F4}" dt="2021-04-26T17:44:11.833" v="17877" actId="20577"/>
          <ac:spMkLst>
            <pc:docMk/>
            <pc:sldMk cId="1983226149" sldId="266"/>
            <ac:spMk id="3" creationId="{0F0948AD-8093-4312-81E9-D32BF417D3F0}"/>
          </ac:spMkLst>
        </pc:spChg>
      </pc:sldChg>
      <pc:sldChg chg="addSp delSp modSp new del mod setBg">
        <pc:chgData name="Laura Moses" userId="1ef1af57b68d45fe" providerId="LiveId" clId="{8E97D5C7-B037-4FD3-BF06-D33A92E002F4}" dt="2021-03-30T21:42:31.316" v="2896" actId="47"/>
        <pc:sldMkLst>
          <pc:docMk/>
          <pc:sldMk cId="3225618428" sldId="267"/>
        </pc:sldMkLst>
        <pc:spChg chg="add del mod">
          <ac:chgData name="Laura Moses" userId="1ef1af57b68d45fe" providerId="LiveId" clId="{8E97D5C7-B037-4FD3-BF06-D33A92E002F4}" dt="2021-03-30T21:29:07.242" v="2534" actId="26606"/>
          <ac:spMkLst>
            <pc:docMk/>
            <pc:sldMk cId="3225618428" sldId="267"/>
            <ac:spMk id="2" creationId="{7CF3D5DC-6D88-4610-B4B1-A7A08D29454B}"/>
          </ac:spMkLst>
        </pc:spChg>
        <pc:spChg chg="add del">
          <ac:chgData name="Laura Moses" userId="1ef1af57b68d45fe" providerId="LiveId" clId="{8E97D5C7-B037-4FD3-BF06-D33A92E002F4}" dt="2021-03-30T21:28:36.090" v="2515"/>
          <ac:spMkLst>
            <pc:docMk/>
            <pc:sldMk cId="3225618428" sldId="267"/>
            <ac:spMk id="3" creationId="{9B369FE6-083E-47F4-86BF-9C68D2A86093}"/>
          </ac:spMkLst>
        </pc:spChg>
        <pc:spChg chg="add del">
          <ac:chgData name="Laura Moses" userId="1ef1af57b68d45fe" providerId="LiveId" clId="{8E97D5C7-B037-4FD3-BF06-D33A92E002F4}" dt="2021-03-30T21:27:24.213" v="2507" actId="26606"/>
          <ac:spMkLst>
            <pc:docMk/>
            <pc:sldMk cId="3225618428" sldId="267"/>
            <ac:spMk id="6" creationId="{7CF3D5DC-6D88-4610-B4B1-A7A08D29454B}"/>
          </ac:spMkLst>
        </pc:spChg>
        <pc:spChg chg="add del">
          <ac:chgData name="Laura Moses" userId="1ef1af57b68d45fe" providerId="LiveId" clId="{8E97D5C7-B037-4FD3-BF06-D33A92E002F4}" dt="2021-03-30T21:27:24.213" v="2507" actId="26606"/>
          <ac:spMkLst>
            <pc:docMk/>
            <pc:sldMk cId="3225618428" sldId="267"/>
            <ac:spMk id="9" creationId="{D4771268-CB57-404A-9271-370EB28F6090}"/>
          </ac:spMkLst>
        </pc:spChg>
        <pc:spChg chg="add del">
          <ac:chgData name="Laura Moses" userId="1ef1af57b68d45fe" providerId="LiveId" clId="{8E97D5C7-B037-4FD3-BF06-D33A92E002F4}" dt="2021-03-30T21:28:49.234" v="2521" actId="26606"/>
          <ac:spMkLst>
            <pc:docMk/>
            <pc:sldMk cId="3225618428" sldId="267"/>
            <ac:spMk id="10" creationId="{57845966-6EFC-468A-9CC7-BAB4B95854E7}"/>
          </ac:spMkLst>
        </pc:spChg>
        <pc:spChg chg="add del">
          <ac:chgData name="Laura Moses" userId="1ef1af57b68d45fe" providerId="LiveId" clId="{8E97D5C7-B037-4FD3-BF06-D33A92E002F4}" dt="2021-03-30T21:40:24.806" v="2883" actId="26606"/>
          <ac:spMkLst>
            <pc:docMk/>
            <pc:sldMk cId="3225618428" sldId="267"/>
            <ac:spMk id="11" creationId="{DC8C3900-B8A1-4965-88E6-CBCBFE067207}"/>
          </ac:spMkLst>
        </pc:spChg>
        <pc:spChg chg="add mod">
          <ac:chgData name="Laura Moses" userId="1ef1af57b68d45fe" providerId="LiveId" clId="{8E97D5C7-B037-4FD3-BF06-D33A92E002F4}" dt="2021-03-30T21:40:24.806" v="2883" actId="26606"/>
          <ac:spMkLst>
            <pc:docMk/>
            <pc:sldMk cId="3225618428" sldId="267"/>
            <ac:spMk id="12" creationId="{7CF3D5DC-6D88-4610-B4B1-A7A08D29454B}"/>
          </ac:spMkLst>
        </pc:spChg>
        <pc:spChg chg="add del">
          <ac:chgData name="Laura Moses" userId="1ef1af57b68d45fe" providerId="LiveId" clId="{8E97D5C7-B037-4FD3-BF06-D33A92E002F4}" dt="2021-03-30T21:28:44.682" v="2517" actId="26606"/>
          <ac:spMkLst>
            <pc:docMk/>
            <pc:sldMk cId="3225618428" sldId="267"/>
            <ac:spMk id="13" creationId="{DC8C3900-B8A1-4965-88E6-CBCBFE067207}"/>
          </ac:spMkLst>
        </pc:spChg>
        <pc:spChg chg="add">
          <ac:chgData name="Laura Moses" userId="1ef1af57b68d45fe" providerId="LiveId" clId="{8E97D5C7-B037-4FD3-BF06-D33A92E002F4}" dt="2021-03-30T21:40:24.806" v="2883" actId="26606"/>
          <ac:spMkLst>
            <pc:docMk/>
            <pc:sldMk cId="3225618428" sldId="267"/>
            <ac:spMk id="14" creationId="{46C2E80F-49A6-4372-B103-219D417A55ED}"/>
          </ac:spMkLst>
        </pc:spChg>
        <pc:spChg chg="add del">
          <ac:chgData name="Laura Moses" userId="1ef1af57b68d45fe" providerId="LiveId" clId="{8E97D5C7-B037-4FD3-BF06-D33A92E002F4}" dt="2021-03-30T21:28:49.234" v="2521" actId="26606"/>
          <ac:spMkLst>
            <pc:docMk/>
            <pc:sldMk cId="3225618428" sldId="267"/>
            <ac:spMk id="17" creationId="{ADAD1991-FFD1-4E94-ABAB-7560D33008E4}"/>
          </ac:spMkLst>
        </pc:spChg>
        <pc:spChg chg="add del">
          <ac:chgData name="Laura Moses" userId="1ef1af57b68d45fe" providerId="LiveId" clId="{8E97D5C7-B037-4FD3-BF06-D33A92E002F4}" dt="2021-03-30T21:28:54.174" v="2523" actId="26606"/>
          <ac:spMkLst>
            <pc:docMk/>
            <pc:sldMk cId="3225618428" sldId="267"/>
            <ac:spMk id="19" creationId="{6C4028FD-8BAA-4A19-BFDE-594D991B7552}"/>
          </ac:spMkLst>
        </pc:spChg>
        <pc:spChg chg="add del">
          <ac:chgData name="Laura Moses" userId="1ef1af57b68d45fe" providerId="LiveId" clId="{8E97D5C7-B037-4FD3-BF06-D33A92E002F4}" dt="2021-03-30T21:28:54.174" v="2523" actId="26606"/>
          <ac:spMkLst>
            <pc:docMk/>
            <pc:sldMk cId="3225618428" sldId="267"/>
            <ac:spMk id="20" creationId="{7CF3D5DC-6D88-4610-B4B1-A7A08D29454B}"/>
          </ac:spMkLst>
        </pc:spChg>
        <pc:spChg chg="add del">
          <ac:chgData name="Laura Moses" userId="1ef1af57b68d45fe" providerId="LiveId" clId="{8E97D5C7-B037-4FD3-BF06-D33A92E002F4}" dt="2021-03-30T21:29:06.176" v="2531" actId="26606"/>
          <ac:spMkLst>
            <pc:docMk/>
            <pc:sldMk cId="3225618428" sldId="267"/>
            <ac:spMk id="21" creationId="{2566F127-C8A1-42A5-95F7-35685E9A9BB0}"/>
          </ac:spMkLst>
        </pc:spChg>
        <pc:spChg chg="add del">
          <ac:chgData name="Laura Moses" userId="1ef1af57b68d45fe" providerId="LiveId" clId="{8E97D5C7-B037-4FD3-BF06-D33A92E002F4}" dt="2021-03-30T21:28:57.440" v="2525" actId="26606"/>
          <ac:spMkLst>
            <pc:docMk/>
            <pc:sldMk cId="3225618428" sldId="267"/>
            <ac:spMk id="22" creationId="{955A2079-FA98-4876-80F0-72364A7D2EA4}"/>
          </ac:spMkLst>
        </pc:spChg>
        <pc:spChg chg="add del">
          <ac:chgData name="Laura Moses" userId="1ef1af57b68d45fe" providerId="LiveId" clId="{8E97D5C7-B037-4FD3-BF06-D33A92E002F4}" dt="2021-03-30T21:28:57.440" v="2525" actId="26606"/>
          <ac:spMkLst>
            <pc:docMk/>
            <pc:sldMk cId="3225618428" sldId="267"/>
            <ac:spMk id="23" creationId="{7CF3D5DC-6D88-4610-B4B1-A7A08D29454B}"/>
          </ac:spMkLst>
        </pc:spChg>
        <pc:spChg chg="add del">
          <ac:chgData name="Laura Moses" userId="1ef1af57b68d45fe" providerId="LiveId" clId="{8E97D5C7-B037-4FD3-BF06-D33A92E002F4}" dt="2021-03-30T21:28:58.678" v="2527" actId="26606"/>
          <ac:spMkLst>
            <pc:docMk/>
            <pc:sldMk cId="3225618428" sldId="267"/>
            <ac:spMk id="25" creationId="{D4771268-CB57-404A-9271-370EB28F6090}"/>
          </ac:spMkLst>
        </pc:spChg>
        <pc:spChg chg="add del">
          <ac:chgData name="Laura Moses" userId="1ef1af57b68d45fe" providerId="LiveId" clId="{8E97D5C7-B037-4FD3-BF06-D33A92E002F4}" dt="2021-03-30T21:28:58.678" v="2527" actId="26606"/>
          <ac:spMkLst>
            <pc:docMk/>
            <pc:sldMk cId="3225618428" sldId="267"/>
            <ac:spMk id="26" creationId="{7CF3D5DC-6D88-4610-B4B1-A7A08D29454B}"/>
          </ac:spMkLst>
        </pc:spChg>
        <pc:spChg chg="add del">
          <ac:chgData name="Laura Moses" userId="1ef1af57b68d45fe" providerId="LiveId" clId="{8E97D5C7-B037-4FD3-BF06-D33A92E002F4}" dt="2021-03-30T21:29:01.415" v="2529" actId="26606"/>
          <ac:spMkLst>
            <pc:docMk/>
            <pc:sldMk cId="3225618428" sldId="267"/>
            <ac:spMk id="28" creationId="{D4771268-CB57-404A-9271-370EB28F6090}"/>
          </ac:spMkLst>
        </pc:spChg>
        <pc:spChg chg="add del">
          <ac:chgData name="Laura Moses" userId="1ef1af57b68d45fe" providerId="LiveId" clId="{8E97D5C7-B037-4FD3-BF06-D33A92E002F4}" dt="2021-03-30T21:29:01.415" v="2529" actId="26606"/>
          <ac:spMkLst>
            <pc:docMk/>
            <pc:sldMk cId="3225618428" sldId="267"/>
            <ac:spMk id="29" creationId="{7CF3D5DC-6D88-4610-B4B1-A7A08D29454B}"/>
          </ac:spMkLst>
        </pc:spChg>
        <pc:spChg chg="add del">
          <ac:chgData name="Laura Moses" userId="1ef1af57b68d45fe" providerId="LiveId" clId="{8E97D5C7-B037-4FD3-BF06-D33A92E002F4}" dt="2021-03-30T21:29:06.176" v="2531" actId="26606"/>
          <ac:spMkLst>
            <pc:docMk/>
            <pc:sldMk cId="3225618428" sldId="267"/>
            <ac:spMk id="31" creationId="{8F36E691-4F74-4A72-B14C-BF026A107AA4}"/>
          </ac:spMkLst>
        </pc:spChg>
        <pc:spChg chg="add del">
          <ac:chgData name="Laura Moses" userId="1ef1af57b68d45fe" providerId="LiveId" clId="{8E97D5C7-B037-4FD3-BF06-D33A92E002F4}" dt="2021-03-30T21:29:06.176" v="2531" actId="26606"/>
          <ac:spMkLst>
            <pc:docMk/>
            <pc:sldMk cId="3225618428" sldId="267"/>
            <ac:spMk id="32" creationId="{7BD7E7E6-08D3-4468-897C-EDFE17B1372F}"/>
          </ac:spMkLst>
        </pc:spChg>
        <pc:spChg chg="add del">
          <ac:chgData name="Laura Moses" userId="1ef1af57b68d45fe" providerId="LiveId" clId="{8E97D5C7-B037-4FD3-BF06-D33A92E002F4}" dt="2021-03-30T21:29:06.176" v="2531" actId="26606"/>
          <ac:spMkLst>
            <pc:docMk/>
            <pc:sldMk cId="3225618428" sldId="267"/>
            <ac:spMk id="34" creationId="{7CF3D5DC-6D88-4610-B4B1-A7A08D29454B}"/>
          </ac:spMkLst>
        </pc:spChg>
        <pc:spChg chg="add del">
          <ac:chgData name="Laura Moses" userId="1ef1af57b68d45fe" providerId="LiveId" clId="{8E97D5C7-B037-4FD3-BF06-D33A92E002F4}" dt="2021-03-30T21:29:06.176" v="2531" actId="26606"/>
          <ac:spMkLst>
            <pc:docMk/>
            <pc:sldMk cId="3225618428" sldId="267"/>
            <ac:spMk id="35" creationId="{B72D2FA6-8162-415F-AD51-B8117A89E560}"/>
          </ac:spMkLst>
        </pc:spChg>
        <pc:graphicFrameChg chg="add del mod modGraphic">
          <ac:chgData name="Laura Moses" userId="1ef1af57b68d45fe" providerId="LiveId" clId="{8E97D5C7-B037-4FD3-BF06-D33A92E002F4}" dt="2021-03-30T21:27:25.166" v="2508"/>
          <ac:graphicFrameMkLst>
            <pc:docMk/>
            <pc:sldMk cId="3225618428" sldId="267"/>
            <ac:graphicFrameMk id="4" creationId="{74DF966B-62BD-46DB-9451-257386F585D9}"/>
          </ac:graphicFrameMkLst>
        </pc:graphicFrameChg>
        <pc:graphicFrameChg chg="add del mod modGraphic">
          <ac:chgData name="Laura Moses" userId="1ef1af57b68d45fe" providerId="LiveId" clId="{8E97D5C7-B037-4FD3-BF06-D33A92E002F4}" dt="2021-03-30T21:27:52.676" v="2512"/>
          <ac:graphicFrameMkLst>
            <pc:docMk/>
            <pc:sldMk cId="3225618428" sldId="267"/>
            <ac:graphicFrameMk id="5" creationId="{95A0B51B-1ED1-4562-8DE8-E1A66364A766}"/>
          </ac:graphicFrameMkLst>
        </pc:graphicFrameChg>
        <pc:graphicFrameChg chg="add del mod">
          <ac:chgData name="Laura Moses" userId="1ef1af57b68d45fe" providerId="LiveId" clId="{8E97D5C7-B037-4FD3-BF06-D33A92E002F4}" dt="2021-03-30T21:28:33.289" v="2514"/>
          <ac:graphicFrameMkLst>
            <pc:docMk/>
            <pc:sldMk cId="3225618428" sldId="267"/>
            <ac:graphicFrameMk id="7" creationId="{E1318BCC-3D0A-457F-BD45-34993DFA06BC}"/>
          </ac:graphicFrameMkLst>
        </pc:graphicFrameChg>
        <pc:graphicFrameChg chg="add mod modGraphic">
          <ac:chgData name="Laura Moses" userId="1ef1af57b68d45fe" providerId="LiveId" clId="{8E97D5C7-B037-4FD3-BF06-D33A92E002F4}" dt="2021-03-30T21:40:24.806" v="2883" actId="26606"/>
          <ac:graphicFrameMkLst>
            <pc:docMk/>
            <pc:sldMk cId="3225618428" sldId="267"/>
            <ac:graphicFrameMk id="8" creationId="{5B76B097-857C-4A46-A4B0-E42ED35FBC2E}"/>
          </ac:graphicFrameMkLst>
        </pc:graphicFrameChg>
        <pc:picChg chg="add del">
          <ac:chgData name="Laura Moses" userId="1ef1af57b68d45fe" providerId="LiveId" clId="{8E97D5C7-B037-4FD3-BF06-D33A92E002F4}" dt="2021-03-30T21:28:49.234" v="2521" actId="26606"/>
          <ac:picMkLst>
            <pc:docMk/>
            <pc:sldMk cId="3225618428" sldId="267"/>
            <ac:picMk id="15" creationId="{75554383-98AF-4A47-BB65-705FAAA4BE6A}"/>
          </ac:picMkLst>
        </pc:picChg>
        <pc:picChg chg="add del">
          <ac:chgData name="Laura Moses" userId="1ef1af57b68d45fe" providerId="LiveId" clId="{8E97D5C7-B037-4FD3-BF06-D33A92E002F4}" dt="2021-03-30T21:29:06.176" v="2531" actId="26606"/>
          <ac:picMkLst>
            <pc:docMk/>
            <pc:sldMk cId="3225618428" sldId="267"/>
            <ac:picMk id="33" creationId="{F858B717-0089-4E4F-9D42-58046E05EB7E}"/>
          </ac:picMkLst>
        </pc:picChg>
      </pc:sldChg>
      <pc:sldChg chg="modSp add mod modNotesTx">
        <pc:chgData name="Laura Moses" userId="1ef1af57b68d45fe" providerId="LiveId" clId="{8E97D5C7-B037-4FD3-BF06-D33A92E002F4}" dt="2021-05-04T21:32:46.998" v="32509" actId="20577"/>
        <pc:sldMkLst>
          <pc:docMk/>
          <pc:sldMk cId="1939896577" sldId="268"/>
        </pc:sldMkLst>
        <pc:spChg chg="mod">
          <ac:chgData name="Laura Moses" userId="1ef1af57b68d45fe" providerId="LiveId" clId="{8E97D5C7-B037-4FD3-BF06-D33A92E002F4}" dt="2021-03-30T21:41:36.328" v="2893" actId="20577"/>
          <ac:spMkLst>
            <pc:docMk/>
            <pc:sldMk cId="1939896577" sldId="268"/>
            <ac:spMk id="2" creationId="{247A7BE2-42EB-49C6-B4F1-3BE8FEE0F97A}"/>
          </ac:spMkLst>
        </pc:spChg>
        <pc:graphicFrameChg chg="mod modGraphic">
          <ac:chgData name="Laura Moses" userId="1ef1af57b68d45fe" providerId="LiveId" clId="{8E97D5C7-B037-4FD3-BF06-D33A92E002F4}" dt="2021-05-01T01:04:00.554" v="19751" actId="20577"/>
          <ac:graphicFrameMkLst>
            <pc:docMk/>
            <pc:sldMk cId="1939896577" sldId="268"/>
            <ac:graphicFrameMk id="5" creationId="{569ED1CF-F20D-458E-9EA8-2E1AD5766140}"/>
          </ac:graphicFrameMkLst>
        </pc:graphicFrameChg>
      </pc:sldChg>
      <pc:sldChg chg="delSp add del setBg delDesignElem">
        <pc:chgData name="Laura Moses" userId="1ef1af57b68d45fe" providerId="LiveId" clId="{8E97D5C7-B037-4FD3-BF06-D33A92E002F4}" dt="2021-03-30T21:40:05.617" v="2881" actId="47"/>
        <pc:sldMkLst>
          <pc:docMk/>
          <pc:sldMk cId="2668696830" sldId="268"/>
        </pc:sldMkLst>
        <pc:spChg chg="del">
          <ac:chgData name="Laura Moses" userId="1ef1af57b68d45fe" providerId="LiveId" clId="{8E97D5C7-B037-4FD3-BF06-D33A92E002F4}" dt="2021-03-30T21:38:31.681" v="2866"/>
          <ac:spMkLst>
            <pc:docMk/>
            <pc:sldMk cId="2668696830" sldId="268"/>
            <ac:spMk id="36" creationId="{46C2E80F-49A6-4372-B103-219D417A55ED}"/>
          </ac:spMkLst>
        </pc:spChg>
      </pc:sldChg>
      <pc:sldChg chg="modSp add mod modNotesTx">
        <pc:chgData name="Laura Moses" userId="1ef1af57b68d45fe" providerId="LiveId" clId="{8E97D5C7-B037-4FD3-BF06-D33A92E002F4}" dt="2021-05-04T21:39:31.815" v="32985" actId="20577"/>
        <pc:sldMkLst>
          <pc:docMk/>
          <pc:sldMk cId="3545376363" sldId="269"/>
        </pc:sldMkLst>
        <pc:spChg chg="mod">
          <ac:chgData name="Laura Moses" userId="1ef1af57b68d45fe" providerId="LiveId" clId="{8E97D5C7-B037-4FD3-BF06-D33A92E002F4}" dt="2021-03-30T21:41:30.676" v="2889" actId="20577"/>
          <ac:spMkLst>
            <pc:docMk/>
            <pc:sldMk cId="3545376363" sldId="269"/>
            <ac:spMk id="2" creationId="{247A7BE2-42EB-49C6-B4F1-3BE8FEE0F97A}"/>
          </ac:spMkLst>
        </pc:spChg>
        <pc:graphicFrameChg chg="mod modGraphic">
          <ac:chgData name="Laura Moses" userId="1ef1af57b68d45fe" providerId="LiveId" clId="{8E97D5C7-B037-4FD3-BF06-D33A92E002F4}" dt="2021-04-25T20:05:16.168" v="15304" actId="13926"/>
          <ac:graphicFrameMkLst>
            <pc:docMk/>
            <pc:sldMk cId="3545376363" sldId="269"/>
            <ac:graphicFrameMk id="5" creationId="{569ED1CF-F20D-458E-9EA8-2E1AD5766140}"/>
          </ac:graphicFrameMkLst>
        </pc:graphicFrameChg>
      </pc:sldChg>
      <pc:sldChg chg="delSp add del setBg delDesignElem">
        <pc:chgData name="Laura Moses" userId="1ef1af57b68d45fe" providerId="LiveId" clId="{8E97D5C7-B037-4FD3-BF06-D33A92E002F4}" dt="2021-03-30T21:40:06.071" v="2882" actId="47"/>
        <pc:sldMkLst>
          <pc:docMk/>
          <pc:sldMk cId="4190794797" sldId="269"/>
        </pc:sldMkLst>
        <pc:spChg chg="del">
          <ac:chgData name="Laura Moses" userId="1ef1af57b68d45fe" providerId="LiveId" clId="{8E97D5C7-B037-4FD3-BF06-D33A92E002F4}" dt="2021-03-30T21:38:32.066" v="2868"/>
          <ac:spMkLst>
            <pc:docMk/>
            <pc:sldMk cId="4190794797" sldId="269"/>
            <ac:spMk id="36" creationId="{46C2E80F-49A6-4372-B103-219D417A55ED}"/>
          </ac:spMkLst>
        </pc:spChg>
      </pc:sldChg>
      <pc:sldChg chg="addSp delSp add del setBg delDesignElem">
        <pc:chgData name="Laura Moses" userId="1ef1af57b68d45fe" providerId="LiveId" clId="{8E97D5C7-B037-4FD3-BF06-D33A92E002F4}" dt="2021-03-30T21:39:04.968" v="2871"/>
        <pc:sldMkLst>
          <pc:docMk/>
          <pc:sldMk cId="399362319" sldId="270"/>
        </pc:sldMkLst>
        <pc:spChg chg="add del">
          <ac:chgData name="Laura Moses" userId="1ef1af57b68d45fe" providerId="LiveId" clId="{8E97D5C7-B037-4FD3-BF06-D33A92E002F4}" dt="2021-03-30T21:39:04.968" v="2871"/>
          <ac:spMkLst>
            <pc:docMk/>
            <pc:sldMk cId="399362319" sldId="270"/>
            <ac:spMk id="36" creationId="{46C2E80F-49A6-4372-B103-219D417A55ED}"/>
          </ac:spMkLst>
        </pc:spChg>
      </pc:sldChg>
      <pc:sldChg chg="addSp delSp modSp add mod ord modNotesTx">
        <pc:chgData name="Laura Moses" userId="1ef1af57b68d45fe" providerId="LiveId" clId="{8E97D5C7-B037-4FD3-BF06-D33A92E002F4}" dt="2021-05-04T21:26:17.841" v="32074" actId="20577"/>
        <pc:sldMkLst>
          <pc:docMk/>
          <pc:sldMk cId="1118244778" sldId="270"/>
        </pc:sldMkLst>
        <pc:picChg chg="add mod">
          <ac:chgData name="Laura Moses" userId="1ef1af57b68d45fe" providerId="LiveId" clId="{8E97D5C7-B037-4FD3-BF06-D33A92E002F4}" dt="2021-04-25T19:19:30.722" v="12310" actId="1076"/>
          <ac:picMkLst>
            <pc:docMk/>
            <pc:sldMk cId="1118244778" sldId="270"/>
            <ac:picMk id="4" creationId="{3617B3FC-DFBB-4D79-9D09-70FFDF609F66}"/>
          </ac:picMkLst>
        </pc:picChg>
        <pc:picChg chg="del">
          <ac:chgData name="Laura Moses" userId="1ef1af57b68d45fe" providerId="LiveId" clId="{8E97D5C7-B037-4FD3-BF06-D33A92E002F4}" dt="2021-04-25T19:14:07.885" v="11451" actId="478"/>
          <ac:picMkLst>
            <pc:docMk/>
            <pc:sldMk cId="1118244778" sldId="270"/>
            <ac:picMk id="7" creationId="{1588BDD1-18CC-4963-A58D-B7F211CF42BC}"/>
          </ac:picMkLst>
        </pc:picChg>
        <pc:inkChg chg="add del">
          <ac:chgData name="Laura Moses" userId="1ef1af57b68d45fe" providerId="LiveId" clId="{8E97D5C7-B037-4FD3-BF06-D33A92E002F4}" dt="2021-04-25T19:14:44.631" v="11454" actId="9405"/>
          <ac:inkMkLst>
            <pc:docMk/>
            <pc:sldMk cId="1118244778" sldId="270"/>
            <ac:inkMk id="5" creationId="{5F446811-A07F-4956-940B-3896F45283C5}"/>
          </ac:inkMkLst>
        </pc:inkChg>
        <pc:inkChg chg="add">
          <ac:chgData name="Laura Moses" userId="1ef1af57b68d45fe" providerId="LiveId" clId="{8E97D5C7-B037-4FD3-BF06-D33A92E002F4}" dt="2021-04-25T19:14:52.247" v="11455" actId="9405"/>
          <ac:inkMkLst>
            <pc:docMk/>
            <pc:sldMk cId="1118244778" sldId="270"/>
            <ac:inkMk id="6" creationId="{3B535769-1F80-4BE1-B2E7-458BE8B1A126}"/>
          </ac:inkMkLst>
        </pc:inkChg>
        <pc:inkChg chg="add">
          <ac:chgData name="Laura Moses" userId="1ef1af57b68d45fe" providerId="LiveId" clId="{8E97D5C7-B037-4FD3-BF06-D33A92E002F4}" dt="2021-04-25T19:14:55.037" v="11456" actId="9405"/>
          <ac:inkMkLst>
            <pc:docMk/>
            <pc:sldMk cId="1118244778" sldId="270"/>
            <ac:inkMk id="8" creationId="{AF28F27B-F3FC-4805-AA82-DEFD484DC332}"/>
          </ac:inkMkLst>
        </pc:inkChg>
        <pc:inkChg chg="add">
          <ac:chgData name="Laura Moses" userId="1ef1af57b68d45fe" providerId="LiveId" clId="{8E97D5C7-B037-4FD3-BF06-D33A92E002F4}" dt="2021-04-25T19:14:57.979" v="11457" actId="9405"/>
          <ac:inkMkLst>
            <pc:docMk/>
            <pc:sldMk cId="1118244778" sldId="270"/>
            <ac:inkMk id="9" creationId="{653ACBA4-7CC1-4D21-B8C1-602CC339E6BD}"/>
          </ac:inkMkLst>
        </pc:inkChg>
        <pc:inkChg chg="add">
          <ac:chgData name="Laura Moses" userId="1ef1af57b68d45fe" providerId="LiveId" clId="{8E97D5C7-B037-4FD3-BF06-D33A92E002F4}" dt="2021-04-25T19:14:59.750" v="11458" actId="9405"/>
          <ac:inkMkLst>
            <pc:docMk/>
            <pc:sldMk cId="1118244778" sldId="270"/>
            <ac:inkMk id="10" creationId="{279F21B6-DBC2-4241-AB06-FE01C6EE34F8}"/>
          </ac:inkMkLst>
        </pc:inkChg>
      </pc:sldChg>
      <pc:sldChg chg="delSp add del setBg delDesignElem">
        <pc:chgData name="Laura Moses" userId="1ef1af57b68d45fe" providerId="LiveId" clId="{8E97D5C7-B037-4FD3-BF06-D33A92E002F4}" dt="2021-03-30T21:39:27.450" v="2874" actId="47"/>
        <pc:sldMkLst>
          <pc:docMk/>
          <pc:sldMk cId="3665140747" sldId="270"/>
        </pc:sldMkLst>
        <pc:spChg chg="del">
          <ac:chgData name="Laura Moses" userId="1ef1af57b68d45fe" providerId="LiveId" clId="{8E97D5C7-B037-4FD3-BF06-D33A92E002F4}" dt="2021-03-30T21:39:24.460" v="2873"/>
          <ac:spMkLst>
            <pc:docMk/>
            <pc:sldMk cId="3665140747" sldId="270"/>
            <ac:spMk id="36" creationId="{46C2E80F-49A6-4372-B103-219D417A55ED}"/>
          </ac:spMkLst>
        </pc:spChg>
      </pc:sldChg>
      <pc:sldChg chg="addSp delSp add del setBg delDesignElem">
        <pc:chgData name="Laura Moses" userId="1ef1af57b68d45fe" providerId="LiveId" clId="{8E97D5C7-B037-4FD3-BF06-D33A92E002F4}" dt="2021-03-30T21:39:50.957" v="2880"/>
        <pc:sldMkLst>
          <pc:docMk/>
          <pc:sldMk cId="3792259574" sldId="270"/>
        </pc:sldMkLst>
        <pc:spChg chg="add del">
          <ac:chgData name="Laura Moses" userId="1ef1af57b68d45fe" providerId="LiveId" clId="{8E97D5C7-B037-4FD3-BF06-D33A92E002F4}" dt="2021-03-30T21:39:50.957" v="2880"/>
          <ac:spMkLst>
            <pc:docMk/>
            <pc:sldMk cId="3792259574" sldId="270"/>
            <ac:spMk id="36" creationId="{46C2E80F-49A6-4372-B103-219D417A55ED}"/>
          </ac:spMkLst>
        </pc:spChg>
      </pc:sldChg>
      <pc:sldChg chg="addSp delSp add del setBg delDesignElem">
        <pc:chgData name="Laura Moses" userId="1ef1af57b68d45fe" providerId="LiveId" clId="{8E97D5C7-B037-4FD3-BF06-D33A92E002F4}" dt="2021-03-30T21:39:50.652" v="2879"/>
        <pc:sldMkLst>
          <pc:docMk/>
          <pc:sldMk cId="2269010503" sldId="271"/>
        </pc:sldMkLst>
        <pc:spChg chg="add del">
          <ac:chgData name="Laura Moses" userId="1ef1af57b68d45fe" providerId="LiveId" clId="{8E97D5C7-B037-4FD3-BF06-D33A92E002F4}" dt="2021-03-30T21:39:50.652" v="2879"/>
          <ac:spMkLst>
            <pc:docMk/>
            <pc:sldMk cId="2269010503" sldId="271"/>
            <ac:spMk id="36" creationId="{46C2E80F-49A6-4372-B103-219D417A55ED}"/>
          </ac:spMkLst>
        </pc:spChg>
      </pc:sldChg>
      <pc:sldChg chg="addSp delSp modSp add mod ord modNotesTx">
        <pc:chgData name="Laura Moses" userId="1ef1af57b68d45fe" providerId="LiveId" clId="{8E97D5C7-B037-4FD3-BF06-D33A92E002F4}" dt="2021-05-04T21:30:18.348" v="32344" actId="20577"/>
        <pc:sldMkLst>
          <pc:docMk/>
          <pc:sldMk cId="4124818343" sldId="271"/>
        </pc:sldMkLst>
        <pc:spChg chg="mod">
          <ac:chgData name="Laura Moses" userId="1ef1af57b68d45fe" providerId="LiveId" clId="{8E97D5C7-B037-4FD3-BF06-D33A92E002F4}" dt="2021-03-30T22:02:59.206" v="3629" actId="20577"/>
          <ac:spMkLst>
            <pc:docMk/>
            <pc:sldMk cId="4124818343" sldId="271"/>
            <ac:spMk id="2" creationId="{23D2432F-FA71-4DDE-BA87-D58C4B8003BF}"/>
          </ac:spMkLst>
        </pc:spChg>
        <pc:picChg chg="add del mod ord">
          <ac:chgData name="Laura Moses" userId="1ef1af57b68d45fe" providerId="LiveId" clId="{8E97D5C7-B037-4FD3-BF06-D33A92E002F4}" dt="2021-04-25T19:25:35.407" v="13111" actId="478"/>
          <ac:picMkLst>
            <pc:docMk/>
            <pc:sldMk cId="4124818343" sldId="271"/>
            <ac:picMk id="4" creationId="{0AD88E84-FD2F-46FC-8308-AE2E452A22C8}"/>
          </ac:picMkLst>
        </pc:picChg>
        <pc:picChg chg="add mod ord">
          <ac:chgData name="Laura Moses" userId="1ef1af57b68d45fe" providerId="LiveId" clId="{8E97D5C7-B037-4FD3-BF06-D33A92E002F4}" dt="2021-04-25T19:28:41.680" v="13542" actId="1035"/>
          <ac:picMkLst>
            <pc:docMk/>
            <pc:sldMk cId="4124818343" sldId="271"/>
            <ac:picMk id="5" creationId="{82F673CF-97EB-412C-8ADC-C8D59D52827C}"/>
          </ac:picMkLst>
        </pc:picChg>
        <pc:picChg chg="del mod">
          <ac:chgData name="Laura Moses" userId="1ef1af57b68d45fe" providerId="LiveId" clId="{8E97D5C7-B037-4FD3-BF06-D33A92E002F4}" dt="2021-03-30T22:04:52.106" v="3640" actId="478"/>
          <ac:picMkLst>
            <pc:docMk/>
            <pc:sldMk cId="4124818343" sldId="271"/>
            <ac:picMk id="7" creationId="{1588BDD1-18CC-4963-A58D-B7F211CF42BC}"/>
          </ac:picMkLst>
        </pc:picChg>
        <pc:inkChg chg="add">
          <ac:chgData name="Laura Moses" userId="1ef1af57b68d45fe" providerId="LiveId" clId="{8E97D5C7-B037-4FD3-BF06-D33A92E002F4}" dt="2021-04-25T19:26:18.324" v="13119" actId="9405"/>
          <ac:inkMkLst>
            <pc:docMk/>
            <pc:sldMk cId="4124818343" sldId="271"/>
            <ac:inkMk id="6" creationId="{024EA956-D503-4591-9FF4-20F598AD3EEB}"/>
          </ac:inkMkLst>
        </pc:inkChg>
        <pc:inkChg chg="add">
          <ac:chgData name="Laura Moses" userId="1ef1af57b68d45fe" providerId="LiveId" clId="{8E97D5C7-B037-4FD3-BF06-D33A92E002F4}" dt="2021-04-25T19:30:17.159" v="13543" actId="9405"/>
          <ac:inkMkLst>
            <pc:docMk/>
            <pc:sldMk cId="4124818343" sldId="271"/>
            <ac:inkMk id="7" creationId="{6CF94725-32CA-4498-A4BB-498BAFC32163}"/>
          </ac:inkMkLst>
        </pc:inkChg>
      </pc:sldChg>
      <pc:sldChg chg="addSp delSp modSp new mod setBg modNotesTx">
        <pc:chgData name="Laura Moses" userId="1ef1af57b68d45fe" providerId="LiveId" clId="{8E97D5C7-B037-4FD3-BF06-D33A92E002F4}" dt="2021-05-04T20:30:34.806" v="31025"/>
        <pc:sldMkLst>
          <pc:docMk/>
          <pc:sldMk cId="4199511788" sldId="272"/>
        </pc:sldMkLst>
        <pc:spChg chg="add del mod">
          <ac:chgData name="Laura Moses" userId="1ef1af57b68d45fe" providerId="LiveId" clId="{8E97D5C7-B037-4FD3-BF06-D33A92E002F4}" dt="2021-03-30T22:19:16.579" v="3958" actId="26606"/>
          <ac:spMkLst>
            <pc:docMk/>
            <pc:sldMk cId="4199511788" sldId="272"/>
            <ac:spMk id="2" creationId="{034AC0CE-2651-4982-86AF-2CC904EDC78D}"/>
          </ac:spMkLst>
        </pc:spChg>
        <pc:spChg chg="del">
          <ac:chgData name="Laura Moses" userId="1ef1af57b68d45fe" providerId="LiveId" clId="{8E97D5C7-B037-4FD3-BF06-D33A92E002F4}" dt="2021-03-30T22:14:05.442" v="3857"/>
          <ac:spMkLst>
            <pc:docMk/>
            <pc:sldMk cId="4199511788" sldId="272"/>
            <ac:spMk id="3" creationId="{081670DE-9738-4FC7-86EA-A4517593986F}"/>
          </ac:spMkLst>
        </pc:spChg>
        <pc:spChg chg="add del mod ord">
          <ac:chgData name="Laura Moses" userId="1ef1af57b68d45fe" providerId="LiveId" clId="{8E97D5C7-B037-4FD3-BF06-D33A92E002F4}" dt="2021-05-04T20:27:01.070" v="31008"/>
          <ac:spMkLst>
            <pc:docMk/>
            <pc:sldMk cId="4199511788" sldId="272"/>
            <ac:spMk id="6" creationId="{546FDC04-B424-4779-AD90-F0F9206433F0}"/>
          </ac:spMkLst>
        </pc:spChg>
        <pc:spChg chg="add del mod">
          <ac:chgData name="Laura Moses" userId="1ef1af57b68d45fe" providerId="LiveId" clId="{8E97D5C7-B037-4FD3-BF06-D33A92E002F4}" dt="2021-05-04T20:30:34.697" v="31024"/>
          <ac:spMkLst>
            <pc:docMk/>
            <pc:sldMk cId="4199511788" sldId="272"/>
            <ac:spMk id="7" creationId="{056C031C-7B20-46D9-92C8-EABFA6A833AA}"/>
          </ac:spMkLst>
        </pc:spChg>
        <pc:spChg chg="add del">
          <ac:chgData name="Laura Moses" userId="1ef1af57b68d45fe" providerId="LiveId" clId="{8E97D5C7-B037-4FD3-BF06-D33A92E002F4}" dt="2021-03-30T22:15:42.312" v="3881" actId="26606"/>
          <ac:spMkLst>
            <pc:docMk/>
            <pc:sldMk cId="4199511788" sldId="272"/>
            <ac:spMk id="14" creationId="{DC8C3900-B8A1-4965-88E6-CBCBFE067207}"/>
          </ac:spMkLst>
        </pc:spChg>
        <pc:spChg chg="add del">
          <ac:chgData name="Laura Moses" userId="1ef1af57b68d45fe" providerId="LiveId" clId="{8E97D5C7-B037-4FD3-BF06-D33A92E002F4}" dt="2021-03-30T22:18:04.225" v="3948" actId="26606"/>
          <ac:spMkLst>
            <pc:docMk/>
            <pc:sldMk cId="4199511788" sldId="272"/>
            <ac:spMk id="15" creationId="{787900AF-3ED0-4C02-A309-3984EBBD202C}"/>
          </ac:spMkLst>
        </pc:spChg>
        <pc:spChg chg="add del">
          <ac:chgData name="Laura Moses" userId="1ef1af57b68d45fe" providerId="LiveId" clId="{8E97D5C7-B037-4FD3-BF06-D33A92E002F4}" dt="2021-03-30T22:15:48.633" v="3883" actId="26606"/>
          <ac:spMkLst>
            <pc:docMk/>
            <pc:sldMk cId="4199511788" sldId="272"/>
            <ac:spMk id="16" creationId="{A4AC5506-6312-4701-8D3C-40187889A947}"/>
          </ac:spMkLst>
        </pc:spChg>
        <pc:spChg chg="add del">
          <ac:chgData name="Laura Moses" userId="1ef1af57b68d45fe" providerId="LiveId" clId="{8E97D5C7-B037-4FD3-BF06-D33A92E002F4}" dt="2021-03-30T22:16:07.389" v="3885" actId="26606"/>
          <ac:spMkLst>
            <pc:docMk/>
            <pc:sldMk cId="4199511788" sldId="272"/>
            <ac:spMk id="18" creationId="{DC8C3900-B8A1-4965-88E6-CBCBFE067207}"/>
          </ac:spMkLst>
        </pc:spChg>
        <pc:spChg chg="add del">
          <ac:chgData name="Laura Moses" userId="1ef1af57b68d45fe" providerId="LiveId" clId="{8E97D5C7-B037-4FD3-BF06-D33A92E002F4}" dt="2021-03-30T22:18:04.225" v="3948" actId="26606"/>
          <ac:spMkLst>
            <pc:docMk/>
            <pc:sldMk cId="4199511788" sldId="272"/>
            <ac:spMk id="20" creationId="{8DEDEE5C-3126-4336-A7D4-9277AF5A04B4}"/>
          </ac:spMkLst>
        </pc:spChg>
        <pc:graphicFrameChg chg="add del mod">
          <ac:chgData name="Laura Moses" userId="1ef1af57b68d45fe" providerId="LiveId" clId="{8E97D5C7-B037-4FD3-BF06-D33A92E002F4}" dt="2021-05-04T20:27:00.612" v="31007"/>
          <ac:graphicFrameMkLst>
            <pc:docMk/>
            <pc:sldMk cId="4199511788" sldId="272"/>
            <ac:graphicFrameMk id="3" creationId="{4B2636A6-F6A2-4C6D-939F-62CCA7C18265}"/>
          </ac:graphicFrameMkLst>
        </pc:graphicFrameChg>
        <pc:graphicFrameChg chg="add del mod">
          <ac:chgData name="Laura Moses" userId="1ef1af57b68d45fe" providerId="LiveId" clId="{8E97D5C7-B037-4FD3-BF06-D33A92E002F4}" dt="2021-03-30T22:14:07.568" v="3858" actId="478"/>
          <ac:graphicFrameMkLst>
            <pc:docMk/>
            <pc:sldMk cId="4199511788" sldId="272"/>
            <ac:graphicFrameMk id="4" creationId="{11A1D756-23D8-4FC7-BE9C-489A7931D2F8}"/>
          </ac:graphicFrameMkLst>
        </pc:graphicFrameChg>
        <pc:graphicFrameChg chg="add del mod modGraphic">
          <ac:chgData name="Laura Moses" userId="1ef1af57b68d45fe" providerId="LiveId" clId="{8E97D5C7-B037-4FD3-BF06-D33A92E002F4}" dt="2021-05-04T20:30:18.898" v="31020" actId="478"/>
          <ac:graphicFrameMkLst>
            <pc:docMk/>
            <pc:sldMk cId="4199511788" sldId="272"/>
            <ac:graphicFrameMk id="4" creationId="{99BB21FC-BE84-4496-B203-682FD082096B}"/>
          </ac:graphicFrameMkLst>
        </pc:graphicFrameChg>
        <pc:graphicFrameChg chg="add del mod">
          <ac:chgData name="Laura Moses" userId="1ef1af57b68d45fe" providerId="LiveId" clId="{8E97D5C7-B037-4FD3-BF06-D33A92E002F4}" dt="2021-03-30T22:14:35.974" v="3864"/>
          <ac:graphicFrameMkLst>
            <pc:docMk/>
            <pc:sldMk cId="4199511788" sldId="272"/>
            <ac:graphicFrameMk id="7" creationId="{BE1BF89C-ED69-43D7-BD7F-5C0777821B7C}"/>
          </ac:graphicFrameMkLst>
        </pc:graphicFrameChg>
        <pc:graphicFrameChg chg="add del mod">
          <ac:chgData name="Laura Moses" userId="1ef1af57b68d45fe" providerId="LiveId" clId="{8E97D5C7-B037-4FD3-BF06-D33A92E002F4}" dt="2021-03-30T22:15:19.679" v="3874"/>
          <ac:graphicFrameMkLst>
            <pc:docMk/>
            <pc:sldMk cId="4199511788" sldId="272"/>
            <ac:graphicFrameMk id="8" creationId="{2614F4A2-3A56-45FA-B6CE-063AFB395D62}"/>
          </ac:graphicFrameMkLst>
        </pc:graphicFrameChg>
        <pc:graphicFrameChg chg="add del mod">
          <ac:chgData name="Laura Moses" userId="1ef1af57b68d45fe" providerId="LiveId" clId="{8E97D5C7-B037-4FD3-BF06-D33A92E002F4}" dt="2021-05-04T20:30:34.697" v="31024"/>
          <ac:graphicFrameMkLst>
            <pc:docMk/>
            <pc:sldMk cId="4199511788" sldId="272"/>
            <ac:graphicFrameMk id="8" creationId="{D52EC0AB-AD5C-4D15-9384-470152789C5F}"/>
          </ac:graphicFrameMkLst>
        </pc:graphicFrameChg>
        <pc:graphicFrameChg chg="add del mod modGraphic">
          <ac:chgData name="Laura Moses" userId="1ef1af57b68d45fe" providerId="LiveId" clId="{8E97D5C7-B037-4FD3-BF06-D33A92E002F4}" dt="2021-03-30T22:16:44.260" v="3892"/>
          <ac:graphicFrameMkLst>
            <pc:docMk/>
            <pc:sldMk cId="4199511788" sldId="272"/>
            <ac:graphicFrameMk id="9" creationId="{44542188-73E6-48B7-8238-5F6EB801D796}"/>
          </ac:graphicFrameMkLst>
        </pc:graphicFrameChg>
        <pc:graphicFrameChg chg="add del mod">
          <ac:chgData name="Laura Moses" userId="1ef1af57b68d45fe" providerId="LiveId" clId="{8E97D5C7-B037-4FD3-BF06-D33A92E002F4}" dt="2021-03-30T22:16:52.622" v="3896"/>
          <ac:graphicFrameMkLst>
            <pc:docMk/>
            <pc:sldMk cId="4199511788" sldId="272"/>
            <ac:graphicFrameMk id="10" creationId="{D49A5A18-C922-426B-8B3B-4E218A485D5D}"/>
          </ac:graphicFrameMkLst>
        </pc:graphicFrameChg>
        <pc:graphicFrameChg chg="add del mod modGraphic">
          <ac:chgData name="Laura Moses" userId="1ef1af57b68d45fe" providerId="LiveId" clId="{8E97D5C7-B037-4FD3-BF06-D33A92E002F4}" dt="2021-03-30T22:17:44.677" v="3937"/>
          <ac:graphicFrameMkLst>
            <pc:docMk/>
            <pc:sldMk cId="4199511788" sldId="272"/>
            <ac:graphicFrameMk id="11" creationId="{B382A108-EEA6-4E48-9764-527DA5672C2F}"/>
          </ac:graphicFrameMkLst>
        </pc:graphicFrameChg>
        <pc:graphicFrameChg chg="add del mod">
          <ac:chgData name="Laura Moses" userId="1ef1af57b68d45fe" providerId="LiveId" clId="{8E97D5C7-B037-4FD3-BF06-D33A92E002F4}" dt="2021-03-30T22:17:55.123" v="3945"/>
          <ac:graphicFrameMkLst>
            <pc:docMk/>
            <pc:sldMk cId="4199511788" sldId="272"/>
            <ac:graphicFrameMk id="12" creationId="{E886E154-A390-4F84-9A85-E57C1A120484}"/>
          </ac:graphicFrameMkLst>
        </pc:graphicFrameChg>
        <pc:graphicFrameChg chg="add del mod">
          <ac:chgData name="Laura Moses" userId="1ef1af57b68d45fe" providerId="LiveId" clId="{8E97D5C7-B037-4FD3-BF06-D33A92E002F4}" dt="2021-03-30T22:19:23.039" v="3963"/>
          <ac:graphicFrameMkLst>
            <pc:docMk/>
            <pc:sldMk cId="4199511788" sldId="272"/>
            <ac:graphicFrameMk id="17" creationId="{282BB3D3-5792-4ABB-A225-40E9DE282F01}"/>
          </ac:graphicFrameMkLst>
        </pc:graphicFrameChg>
        <pc:graphicFrameChg chg="add del mod">
          <ac:chgData name="Laura Moses" userId="1ef1af57b68d45fe" providerId="LiveId" clId="{8E97D5C7-B037-4FD3-BF06-D33A92E002F4}" dt="2021-05-04T20:17:54.675" v="29608" actId="478"/>
          <ac:graphicFrameMkLst>
            <pc:docMk/>
            <pc:sldMk cId="4199511788" sldId="272"/>
            <ac:graphicFrameMk id="19" creationId="{B6C0DA24-C0ED-40C1-B762-DDA9D88667A8}"/>
          </ac:graphicFrameMkLst>
        </pc:graphicFrameChg>
        <pc:picChg chg="add">
          <ac:chgData name="Laura Moses" userId="1ef1af57b68d45fe" providerId="LiveId" clId="{8E97D5C7-B037-4FD3-BF06-D33A92E002F4}" dt="2021-05-04T20:30:34.806" v="31025"/>
          <ac:picMkLst>
            <pc:docMk/>
            <pc:sldMk cId="4199511788" sldId="272"/>
            <ac:picMk id="9" creationId="{7C6864FB-7917-48F0-834C-9415EE3430A6}"/>
          </ac:picMkLst>
        </pc:picChg>
        <pc:picChg chg="add del mod">
          <ac:chgData name="Laura Moses" userId="1ef1af57b68d45fe" providerId="LiveId" clId="{8E97D5C7-B037-4FD3-BF06-D33A92E002F4}" dt="2021-03-30T22:19:17.653" v="3959"/>
          <ac:picMkLst>
            <pc:docMk/>
            <pc:sldMk cId="4199511788" sldId="272"/>
            <ac:picMk id="13" creationId="{43AAB77D-1F73-40C8-A06F-60C40B698EFB}"/>
          </ac:picMkLst>
        </pc:picChg>
      </pc:sldChg>
      <pc:sldChg chg="addSp delSp modSp new mod ord setBg modNotesTx">
        <pc:chgData name="Laura Moses" userId="1ef1af57b68d45fe" providerId="LiveId" clId="{8E97D5C7-B037-4FD3-BF06-D33A92E002F4}" dt="2021-05-04T21:23:41.569" v="32000" actId="20577"/>
        <pc:sldMkLst>
          <pc:docMk/>
          <pc:sldMk cId="4122560311" sldId="273"/>
        </pc:sldMkLst>
        <pc:spChg chg="mod">
          <ac:chgData name="Laura Moses" userId="1ef1af57b68d45fe" providerId="LiveId" clId="{8E97D5C7-B037-4FD3-BF06-D33A92E002F4}" dt="2021-03-30T22:45:58.981" v="4707" actId="20577"/>
          <ac:spMkLst>
            <pc:docMk/>
            <pc:sldMk cId="4122560311" sldId="273"/>
            <ac:spMk id="2" creationId="{BC35150A-5646-487B-B2CE-64CD22C08696}"/>
          </ac:spMkLst>
        </pc:spChg>
        <pc:spChg chg="mod">
          <ac:chgData name="Laura Moses" userId="1ef1af57b68d45fe" providerId="LiveId" clId="{8E97D5C7-B037-4FD3-BF06-D33A92E002F4}" dt="2021-03-30T23:01:49.387" v="5460" actId="20577"/>
          <ac:spMkLst>
            <pc:docMk/>
            <pc:sldMk cId="4122560311" sldId="273"/>
            <ac:spMk id="3" creationId="{FFBDC172-2B5C-42B2-97B4-CA57A8E6318C}"/>
          </ac:spMkLst>
        </pc:spChg>
        <pc:spChg chg="add del">
          <ac:chgData name="Laura Moses" userId="1ef1af57b68d45fe" providerId="LiveId" clId="{8E97D5C7-B037-4FD3-BF06-D33A92E002F4}" dt="2021-03-30T22:41:45.171" v="4601" actId="26606"/>
          <ac:spMkLst>
            <pc:docMk/>
            <pc:sldMk cId="4122560311" sldId="273"/>
            <ac:spMk id="10" creationId="{9427AF5F-9A0E-42B7-A252-FD64C9885F9C}"/>
          </ac:spMkLst>
        </pc:spChg>
        <pc:picChg chg="add del mod">
          <ac:chgData name="Laura Moses" userId="1ef1af57b68d45fe" providerId="LiveId" clId="{8E97D5C7-B037-4FD3-BF06-D33A92E002F4}" dt="2021-03-30T22:41:47.362" v="4603" actId="22"/>
          <ac:picMkLst>
            <pc:docMk/>
            <pc:sldMk cId="4122560311" sldId="273"/>
            <ac:picMk id="5" creationId="{EE1BCD3D-3A3E-46CF-83A3-B57F5155C2EB}"/>
          </ac:picMkLst>
        </pc:picChg>
        <pc:picChg chg="add mod">
          <ac:chgData name="Laura Moses" userId="1ef1af57b68d45fe" providerId="LiveId" clId="{8E97D5C7-B037-4FD3-BF06-D33A92E002F4}" dt="2021-03-30T23:01:48.846" v="5459" actId="1076"/>
          <ac:picMkLst>
            <pc:docMk/>
            <pc:sldMk cId="4122560311" sldId="273"/>
            <ac:picMk id="7" creationId="{B5F0333A-6CD4-4487-B723-9253E2ADB9A1}"/>
          </ac:picMkLst>
        </pc:picChg>
        <pc:picChg chg="add mod">
          <ac:chgData name="Laura Moses" userId="1ef1af57b68d45fe" providerId="LiveId" clId="{8E97D5C7-B037-4FD3-BF06-D33A92E002F4}" dt="2021-03-30T22:43:26.218" v="4609" actId="1076"/>
          <ac:picMkLst>
            <pc:docMk/>
            <pc:sldMk cId="4122560311" sldId="273"/>
            <ac:picMk id="9" creationId="{1E2B776D-BDB2-43A7-ADDF-D2789D782C30}"/>
          </ac:picMkLst>
        </pc:picChg>
      </pc:sldChg>
      <pc:sldChg chg="modSp new mod ord modNotesTx">
        <pc:chgData name="Laura Moses" userId="1ef1af57b68d45fe" providerId="LiveId" clId="{8E97D5C7-B037-4FD3-BF06-D33A92E002F4}" dt="2021-05-04T21:24:12.558" v="32069" actId="20577"/>
        <pc:sldMkLst>
          <pc:docMk/>
          <pc:sldMk cId="874677676" sldId="274"/>
        </pc:sldMkLst>
        <pc:spChg chg="mod">
          <ac:chgData name="Laura Moses" userId="1ef1af57b68d45fe" providerId="LiveId" clId="{8E97D5C7-B037-4FD3-BF06-D33A92E002F4}" dt="2021-03-30T22:45:52.366" v="4694" actId="20577"/>
          <ac:spMkLst>
            <pc:docMk/>
            <pc:sldMk cId="874677676" sldId="274"/>
            <ac:spMk id="2" creationId="{09AD3A85-A641-4D44-8487-43993AC234CD}"/>
          </ac:spMkLst>
        </pc:spChg>
        <pc:spChg chg="mod">
          <ac:chgData name="Laura Moses" userId="1ef1af57b68d45fe" providerId="LiveId" clId="{8E97D5C7-B037-4FD3-BF06-D33A92E002F4}" dt="2021-05-04T20:24:05.086" v="30674" actId="20577"/>
          <ac:spMkLst>
            <pc:docMk/>
            <pc:sldMk cId="874677676" sldId="274"/>
            <ac:spMk id="3" creationId="{0430CACD-9C7B-46B4-9A98-D23C4E6F42C7}"/>
          </ac:spMkLst>
        </pc:spChg>
      </pc:sldChg>
      <pc:sldChg chg="addSp delSp modSp new del mod">
        <pc:chgData name="Laura Moses" userId="1ef1af57b68d45fe" providerId="LiveId" clId="{8E97D5C7-B037-4FD3-BF06-D33A92E002F4}" dt="2021-04-26T19:10:50.594" v="18218" actId="47"/>
        <pc:sldMkLst>
          <pc:docMk/>
          <pc:sldMk cId="1591223843" sldId="275"/>
        </pc:sldMkLst>
        <pc:spChg chg="del">
          <ac:chgData name="Laura Moses" userId="1ef1af57b68d45fe" providerId="LiveId" clId="{8E97D5C7-B037-4FD3-BF06-D33A92E002F4}" dt="2021-04-25T21:44:47.940" v="15633" actId="478"/>
          <ac:spMkLst>
            <pc:docMk/>
            <pc:sldMk cId="1591223843" sldId="275"/>
            <ac:spMk id="2" creationId="{B9D64F36-01A9-4D0B-B172-0CE2E2A13305}"/>
          </ac:spMkLst>
        </pc:spChg>
        <pc:spChg chg="del">
          <ac:chgData name="Laura Moses" userId="1ef1af57b68d45fe" providerId="LiveId" clId="{8E97D5C7-B037-4FD3-BF06-D33A92E002F4}" dt="2021-04-25T21:44:47.940" v="15633" actId="478"/>
          <ac:spMkLst>
            <pc:docMk/>
            <pc:sldMk cId="1591223843" sldId="275"/>
            <ac:spMk id="3" creationId="{B618A2DD-2AE6-4A6B-9EDC-EA7AFA9B5E06}"/>
          </ac:spMkLst>
        </pc:spChg>
        <pc:spChg chg="add mod topLvl">
          <ac:chgData name="Laura Moses" userId="1ef1af57b68d45fe" providerId="LiveId" clId="{8E97D5C7-B037-4FD3-BF06-D33A92E002F4}" dt="2021-04-25T21:58:14.596" v="15907" actId="164"/>
          <ac:spMkLst>
            <pc:docMk/>
            <pc:sldMk cId="1591223843" sldId="275"/>
            <ac:spMk id="4" creationId="{11498F40-4B8F-4F97-8B31-DA856B0B6E94}"/>
          </ac:spMkLst>
        </pc:spChg>
        <pc:spChg chg="add del mod">
          <ac:chgData name="Laura Moses" userId="1ef1af57b68d45fe" providerId="LiveId" clId="{8E97D5C7-B037-4FD3-BF06-D33A92E002F4}" dt="2021-04-25T21:46:06.421" v="15651" actId="478"/>
          <ac:spMkLst>
            <pc:docMk/>
            <pc:sldMk cId="1591223843" sldId="275"/>
            <ac:spMk id="5" creationId="{581F4C1E-D039-4AA2-B6B3-D8446EDF6AD0}"/>
          </ac:spMkLst>
        </pc:spChg>
        <pc:spChg chg="add del mod">
          <ac:chgData name="Laura Moses" userId="1ef1af57b68d45fe" providerId="LiveId" clId="{8E97D5C7-B037-4FD3-BF06-D33A92E002F4}" dt="2021-04-25T21:46:10.101" v="15652" actId="478"/>
          <ac:spMkLst>
            <pc:docMk/>
            <pc:sldMk cId="1591223843" sldId="275"/>
            <ac:spMk id="6" creationId="{464CB399-8718-49A9-987A-15EA99E55A7D}"/>
          </ac:spMkLst>
        </pc:spChg>
        <pc:spChg chg="add mod topLvl">
          <ac:chgData name="Laura Moses" userId="1ef1af57b68d45fe" providerId="LiveId" clId="{8E97D5C7-B037-4FD3-BF06-D33A92E002F4}" dt="2021-04-25T21:58:14.596" v="15907" actId="164"/>
          <ac:spMkLst>
            <pc:docMk/>
            <pc:sldMk cId="1591223843" sldId="275"/>
            <ac:spMk id="7" creationId="{0E7D88AB-665D-4B91-B491-5F261394D462}"/>
          </ac:spMkLst>
        </pc:spChg>
        <pc:spChg chg="add mod topLvl">
          <ac:chgData name="Laura Moses" userId="1ef1af57b68d45fe" providerId="LiveId" clId="{8E97D5C7-B037-4FD3-BF06-D33A92E002F4}" dt="2021-04-25T21:58:14.596" v="15907" actId="164"/>
          <ac:spMkLst>
            <pc:docMk/>
            <pc:sldMk cId="1591223843" sldId="275"/>
            <ac:spMk id="16" creationId="{63CCA002-8E89-4944-9B2C-C742131213A8}"/>
          </ac:spMkLst>
        </pc:spChg>
        <pc:spChg chg="add mod topLvl">
          <ac:chgData name="Laura Moses" userId="1ef1af57b68d45fe" providerId="LiveId" clId="{8E97D5C7-B037-4FD3-BF06-D33A92E002F4}" dt="2021-04-25T21:58:14.596" v="15907" actId="164"/>
          <ac:spMkLst>
            <pc:docMk/>
            <pc:sldMk cId="1591223843" sldId="275"/>
            <ac:spMk id="21" creationId="{A72C06C6-985B-4A78-B982-92D33C1C6492}"/>
          </ac:spMkLst>
        </pc:spChg>
        <pc:spChg chg="add mod topLvl">
          <ac:chgData name="Laura Moses" userId="1ef1af57b68d45fe" providerId="LiveId" clId="{8E97D5C7-B037-4FD3-BF06-D33A92E002F4}" dt="2021-04-25T21:58:14.596" v="15907" actId="164"/>
          <ac:spMkLst>
            <pc:docMk/>
            <pc:sldMk cId="1591223843" sldId="275"/>
            <ac:spMk id="27" creationId="{2071FFA8-46BA-437E-B975-22EA94733DEE}"/>
          </ac:spMkLst>
        </pc:spChg>
        <pc:spChg chg="add mod topLvl">
          <ac:chgData name="Laura Moses" userId="1ef1af57b68d45fe" providerId="LiveId" clId="{8E97D5C7-B037-4FD3-BF06-D33A92E002F4}" dt="2021-04-25T21:58:14.596" v="15907" actId="164"/>
          <ac:spMkLst>
            <pc:docMk/>
            <pc:sldMk cId="1591223843" sldId="275"/>
            <ac:spMk id="28" creationId="{ED19396C-9D66-41CD-AFD6-77865FA1B5F3}"/>
          </ac:spMkLst>
        </pc:spChg>
        <pc:spChg chg="add mod topLvl">
          <ac:chgData name="Laura Moses" userId="1ef1af57b68d45fe" providerId="LiveId" clId="{8E97D5C7-B037-4FD3-BF06-D33A92E002F4}" dt="2021-04-25T21:58:14.596" v="15907" actId="164"/>
          <ac:spMkLst>
            <pc:docMk/>
            <pc:sldMk cId="1591223843" sldId="275"/>
            <ac:spMk id="31" creationId="{565507E2-C327-4C51-87BE-1AD920B76EFB}"/>
          </ac:spMkLst>
        </pc:spChg>
        <pc:spChg chg="add mod topLvl">
          <ac:chgData name="Laura Moses" userId="1ef1af57b68d45fe" providerId="LiveId" clId="{8E97D5C7-B037-4FD3-BF06-D33A92E002F4}" dt="2021-04-25T21:58:14.596" v="15907" actId="164"/>
          <ac:spMkLst>
            <pc:docMk/>
            <pc:sldMk cId="1591223843" sldId="275"/>
            <ac:spMk id="32" creationId="{AF26592D-8524-454E-9B7E-93EC5E2E666C}"/>
          </ac:spMkLst>
        </pc:spChg>
        <pc:spChg chg="add mod topLvl">
          <ac:chgData name="Laura Moses" userId="1ef1af57b68d45fe" providerId="LiveId" clId="{8E97D5C7-B037-4FD3-BF06-D33A92E002F4}" dt="2021-04-25T21:58:14.596" v="15907" actId="164"/>
          <ac:spMkLst>
            <pc:docMk/>
            <pc:sldMk cId="1591223843" sldId="275"/>
            <ac:spMk id="35" creationId="{7D032BC1-1E45-44FF-A58E-48091B9AB24D}"/>
          </ac:spMkLst>
        </pc:spChg>
        <pc:spChg chg="add mod topLvl">
          <ac:chgData name="Laura Moses" userId="1ef1af57b68d45fe" providerId="LiveId" clId="{8E97D5C7-B037-4FD3-BF06-D33A92E002F4}" dt="2021-04-25T21:58:14.596" v="15907" actId="164"/>
          <ac:spMkLst>
            <pc:docMk/>
            <pc:sldMk cId="1591223843" sldId="275"/>
            <ac:spMk id="44" creationId="{CF91564D-C0C7-45AC-A541-F007F9628DF3}"/>
          </ac:spMkLst>
        </pc:spChg>
        <pc:spChg chg="add mod">
          <ac:chgData name="Laura Moses" userId="1ef1af57b68d45fe" providerId="LiveId" clId="{8E97D5C7-B037-4FD3-BF06-D33A92E002F4}" dt="2021-04-25T21:58:14.596" v="15907" actId="164"/>
          <ac:spMkLst>
            <pc:docMk/>
            <pc:sldMk cId="1591223843" sldId="275"/>
            <ac:spMk id="46" creationId="{824C7B0E-45B6-46ED-A3D2-2F72D8C97EDD}"/>
          </ac:spMkLst>
        </pc:spChg>
        <pc:spChg chg="add mod">
          <ac:chgData name="Laura Moses" userId="1ef1af57b68d45fe" providerId="LiveId" clId="{8E97D5C7-B037-4FD3-BF06-D33A92E002F4}" dt="2021-04-25T21:58:14.596" v="15907" actId="164"/>
          <ac:spMkLst>
            <pc:docMk/>
            <pc:sldMk cId="1591223843" sldId="275"/>
            <ac:spMk id="47" creationId="{68D052D0-1A6F-4485-B2B1-4485B8015220}"/>
          </ac:spMkLst>
        </pc:spChg>
        <pc:grpChg chg="add del mod">
          <ac:chgData name="Laura Moses" userId="1ef1af57b68d45fe" providerId="LiveId" clId="{8E97D5C7-B037-4FD3-BF06-D33A92E002F4}" dt="2021-04-25T21:56:44.243" v="15837" actId="165"/>
          <ac:grpSpMkLst>
            <pc:docMk/>
            <pc:sldMk cId="1591223843" sldId="275"/>
            <ac:grpSpMk id="45" creationId="{899A98C1-521F-4E5B-B471-19E0A8B7E24E}"/>
          </ac:grpSpMkLst>
        </pc:grpChg>
        <pc:grpChg chg="add mod">
          <ac:chgData name="Laura Moses" userId="1ef1af57b68d45fe" providerId="LiveId" clId="{8E97D5C7-B037-4FD3-BF06-D33A92E002F4}" dt="2021-04-25T21:58:14.596" v="15907" actId="164"/>
          <ac:grpSpMkLst>
            <pc:docMk/>
            <pc:sldMk cId="1591223843" sldId="275"/>
            <ac:grpSpMk id="52" creationId="{31C449D5-1041-4E20-997F-7AD7FF44B253}"/>
          </ac:grpSpMkLst>
        </pc:grpChg>
        <pc:cxnChg chg="add del mod">
          <ac:chgData name="Laura Moses" userId="1ef1af57b68d45fe" providerId="LiveId" clId="{8E97D5C7-B037-4FD3-BF06-D33A92E002F4}" dt="2021-04-25T21:46:31.061" v="15659" actId="478"/>
          <ac:cxnSpMkLst>
            <pc:docMk/>
            <pc:sldMk cId="1591223843" sldId="275"/>
            <ac:cxnSpMk id="9" creationId="{67633BC6-8EDE-4A5E-BB01-B10A702A8A8E}"/>
          </ac:cxnSpMkLst>
        </pc:cxnChg>
        <pc:cxnChg chg="add mod topLvl">
          <ac:chgData name="Laura Moses" userId="1ef1af57b68d45fe" providerId="LiveId" clId="{8E97D5C7-B037-4FD3-BF06-D33A92E002F4}" dt="2021-04-25T21:58:14.596" v="15907" actId="164"/>
          <ac:cxnSpMkLst>
            <pc:docMk/>
            <pc:sldMk cId="1591223843" sldId="275"/>
            <ac:cxnSpMk id="12" creationId="{EBD23619-64DC-49E0-B37C-A59EB3C8F405}"/>
          </ac:cxnSpMkLst>
        </pc:cxnChg>
        <pc:cxnChg chg="add mod topLvl">
          <ac:chgData name="Laura Moses" userId="1ef1af57b68d45fe" providerId="LiveId" clId="{8E97D5C7-B037-4FD3-BF06-D33A92E002F4}" dt="2021-04-25T21:58:14.596" v="15907" actId="164"/>
          <ac:cxnSpMkLst>
            <pc:docMk/>
            <pc:sldMk cId="1591223843" sldId="275"/>
            <ac:cxnSpMk id="15" creationId="{E60DF24F-ACCA-42D0-9672-73DC3E81453F}"/>
          </ac:cxnSpMkLst>
        </pc:cxnChg>
        <pc:cxnChg chg="add mod ord topLvl">
          <ac:chgData name="Laura Moses" userId="1ef1af57b68d45fe" providerId="LiveId" clId="{8E97D5C7-B037-4FD3-BF06-D33A92E002F4}" dt="2021-04-25T21:58:14.596" v="15907" actId="164"/>
          <ac:cxnSpMkLst>
            <pc:docMk/>
            <pc:sldMk cId="1591223843" sldId="275"/>
            <ac:cxnSpMk id="25" creationId="{EDF24230-725F-438F-9A01-674F0360279B}"/>
          </ac:cxnSpMkLst>
        </pc:cxnChg>
        <pc:cxnChg chg="add mod ord topLvl">
          <ac:chgData name="Laura Moses" userId="1ef1af57b68d45fe" providerId="LiveId" clId="{8E97D5C7-B037-4FD3-BF06-D33A92E002F4}" dt="2021-04-25T21:58:14.596" v="15907" actId="164"/>
          <ac:cxnSpMkLst>
            <pc:docMk/>
            <pc:sldMk cId="1591223843" sldId="275"/>
            <ac:cxnSpMk id="26" creationId="{EA664A80-DB57-4C72-9BDB-47B4A51AC077}"/>
          </ac:cxnSpMkLst>
        </pc:cxnChg>
        <pc:cxnChg chg="add mod topLvl">
          <ac:chgData name="Laura Moses" userId="1ef1af57b68d45fe" providerId="LiveId" clId="{8E97D5C7-B037-4FD3-BF06-D33A92E002F4}" dt="2021-04-25T21:58:14.596" v="15907" actId="164"/>
          <ac:cxnSpMkLst>
            <pc:docMk/>
            <pc:sldMk cId="1591223843" sldId="275"/>
            <ac:cxnSpMk id="29" creationId="{F8E413FE-B10F-441F-9E9D-661FF93A9E81}"/>
          </ac:cxnSpMkLst>
        </pc:cxnChg>
        <pc:cxnChg chg="add mod topLvl">
          <ac:chgData name="Laura Moses" userId="1ef1af57b68d45fe" providerId="LiveId" clId="{8E97D5C7-B037-4FD3-BF06-D33A92E002F4}" dt="2021-04-25T21:58:14.596" v="15907" actId="164"/>
          <ac:cxnSpMkLst>
            <pc:docMk/>
            <pc:sldMk cId="1591223843" sldId="275"/>
            <ac:cxnSpMk id="30" creationId="{6AFB780F-1675-45B8-8624-5D3183BBCD32}"/>
          </ac:cxnSpMkLst>
        </pc:cxnChg>
        <pc:cxnChg chg="add del mod">
          <ac:chgData name="Laura Moses" userId="1ef1af57b68d45fe" providerId="LiveId" clId="{8E97D5C7-B037-4FD3-BF06-D33A92E002F4}" dt="2021-04-25T21:52:02.499" v="15752" actId="478"/>
          <ac:cxnSpMkLst>
            <pc:docMk/>
            <pc:sldMk cId="1591223843" sldId="275"/>
            <ac:cxnSpMk id="33" creationId="{F288FF33-5DE2-4D84-A251-22AE4A34B346}"/>
          </ac:cxnSpMkLst>
        </pc:cxnChg>
        <pc:cxnChg chg="add del mod">
          <ac:chgData name="Laura Moses" userId="1ef1af57b68d45fe" providerId="LiveId" clId="{8E97D5C7-B037-4FD3-BF06-D33A92E002F4}" dt="2021-04-25T21:51:56.058" v="15751" actId="478"/>
          <ac:cxnSpMkLst>
            <pc:docMk/>
            <pc:sldMk cId="1591223843" sldId="275"/>
            <ac:cxnSpMk id="34" creationId="{95E384BD-2078-4C60-9C7C-B4CD82F42EFC}"/>
          </ac:cxnSpMkLst>
        </pc:cxnChg>
        <pc:cxnChg chg="add mod topLvl">
          <ac:chgData name="Laura Moses" userId="1ef1af57b68d45fe" providerId="LiveId" clId="{8E97D5C7-B037-4FD3-BF06-D33A92E002F4}" dt="2021-04-25T21:58:14.596" v="15907" actId="164"/>
          <ac:cxnSpMkLst>
            <pc:docMk/>
            <pc:sldMk cId="1591223843" sldId="275"/>
            <ac:cxnSpMk id="41" creationId="{342A8494-9B56-4848-A015-92E3C8688F1F}"/>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14:52.2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0,'1444'0,"-1417"2,0 1,42 9,13 2,-52-11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0:45.7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4734,'3'0,"0"1,0 0,-1 0,1 1,0-1,0 0,-1 1,1 0,-1 0,5 3,6 4,18 8,0-2,2-1,54 15,40 17,-15-7,-38-14,-57-18,1 2,28 17,-34-17,1-2,0 1,0-2,1 0,24 7,135 37,-145-40,0 2,-1 1,50 33,-55-34,0 0,0-2,1 0,0-2,1-1,41 8,13 5,-8-2,-38-10,1 1,-1 1,56 28,-70-30,-1 0,1-2,0 0,1-1,-1-1,1-1,29 1,-33-2,2 1,0 1,-1 0,0 1,24 11,30 9,74 26,-64-20,8-4,120 21,-65-18,-134-27,375 102,-351-95,42 6,-1 1,63 22,112 27,206 62,-406-112,164 46,233 51,-406-102,0-2,1-2,76 3,-89-8,19 3,86 23,-94-18,1-2,0-1,46 1,636-8,-313-2,1806 2,-2171-2,71-13,19-1,-57 8,0-3,138-40,-44 9,-89 23,88-31,-110 29,70-28,198-103,-307 141,0-1,19-15,-1 1,2 2,1 2,48-18,-66 29,31-20,-31 17,32-15,1 5,176-78,-183 82,0 2,103-22,-2 0,-6 3,-95 27,0-3,56-23,-69 22,57-13,22-8,-68 17,-11 5,0-2,38-21,7-9,-42 24,0-1,60-47,98-109,-156 137,63-85,-75 85,2-2,-2 0,36-71,182-346,-233 434,8-17,1 2,3 1,1 2,66-70,-57 68,-2-1,59-88,-16 19,-52 76,64-76,1-2,-9 10,-44 57,45-68,-15 17,-44 65,-6 9,-1-1,16-30,21-32,-36 57,0 0,17-40,-13 19,32-86,-47 114,-1-1,-1 0,-1 0,1-34,11-117,1-21,-13 129,13-71,-3 39,16-86,-14 102,7-126,-20 130,4 0,4 0,23-91,-19 110,-3-1,-3 1,-2-2,-2-76,-6 36,0 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0:48.7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1,'0'23,"-1"31,3-1,1 0,13 57,24 58,16 75,-46-183,-2 1,0 67,-12 671,4-770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0:56.29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1 133,'47'61,"-5"-23,1-3,66 42,36 27,82 67,-85-68,-105-77,1-2,60 27,-18-19,-50-21,32 15,96 72,-25-20,-106-61,2-2,48 18,-42-19,45 25,61 50,-122-78,1 1,0-2,34 12,-32-13,0 1,40 25,-8-4,126 61,-103-50,72 52,-135-86,0-1,1 0,0-1,0-1,27 6,27 10,-5 0,-42-14,0 0,-1 1,31 16,-26-10,1-2,0-1,1-1,0-2,1 0,31 3,-27-3,1 1,47 21,-14-5,-4 2,-42-17,37 13,-22-11,0 3,36 20,-36-17,66 24,-72-33,0 1,-1 1,0 2,45 26,-49-25,0-1,1-1,1-2,0-1,34 8,-14-4,50 8,-76-19,0 2,-1 1,1 1,-1 0,30 15,21 11,2-2,119 31,37 13,-194-62,1-3,0 0,52 4,58 13,-72-6,2-3,0-4,0-3,104 1,-72-14,107 4,-193 2,38 10,-41-8,1 0,30 2,30-5,-41-2,-1 2,49 9,7 8,1-3,154 6,-65-6,-29 0,457-14,-316-4,1089 2,-1308-3,94-18,-118 14,-23 1,-1-2,1 0,-1-2,30-14,-5 1,-12 9,49-10,-49 15,52-21,48-24,92-38,-208 83,1 0,47-9,-45 13,0-3,31-11,166-77,-74 39,-124 46,48-25,-48 21,44-15,5-1,-49 20,0 0,47-11,-36 12,-1-3,-1 0,70-37,-11 5,3 2,164-96,-217 105,-1-2,70-72,-17 14,193-168,11 33,-269 207,79-65,-78 62,0-1,36-38,-37 33,62-46,-53 45,-2-1,40-42,-39 34,65-49,-24 25,103-107,-143 131,-13 11,31-42,-38 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3:08.3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1,'0'1,"0"0,1 0,-1 0,0 0,1 0,-1 0,1 0,0 0,-1 0,1 0,0 0,-1 0,1-1,0 1,0 0,0 0,0-1,0 1,0-1,0 1,0-1,0 1,1 0,31 9,-23-7,44 10,2-2,80 6,34 6,-4 17,-81-18,42-2,-59-11,112 6,-115-12,68 11,-51 1,120 24,-151-28,1-2,71 3,105-9,-171-4,-47 1,0 0,0 1,-1 0,12 3,1 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3:09.6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6 0,'-5'3,"11"4,18 8,-20-12,124 86,24 15,-41-30,-80-53,0 1,-2 2,-1 1,41 47,10 7,8-7,-42-36,-26-20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14:55.03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1,'620'0,"-591"0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14:57.97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37,'0'-1,"0"0,1 0,-1 0,0 0,1 0,-1 0,1 0,-1 0,1 1,-1-1,1 0,0 0,-1 0,1 1,0-1,0 0,0 1,-1-1,1 1,0-1,0 1,0-1,0 1,0-1,0 1,0 0,1-1,33-5,-29 6,90-8,136 6,-132 3,116 17,12 0,455-19,-654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14:59.7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73,'9'0,"56"1,0-2,0-4,120-23,-123 15,0 2,110-4,130 16,-119 2,-47-3,-106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26:18.3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1,'757'0,"-727"1,0 2,42 10,-37-6,39 2,53 9,-85-11,63 4,-57-11,-25-1,0 2,-1 0,1 1,30 8,-12-2,0-2,1-1,-1-2,59-4,-78 1,8-1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30:17.1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0,'892'0,"-869"2,0 1,0 0,0 2,-1 0,29 12,-26-8,0-2,1 0,44 4,158-10,-114-3,-85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0:13.9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1 107,'809'0,"-750"-4,-1-2,0-3,93-25,-93 18,1 3,0 3,82-4,433 16,-545-2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0:26.4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0,'42'2,"78"15,-74-10,57 4,463-10,-269-3,933 2,-1201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5T19:50:37.49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485 1,'-1'4,"0"-1,0 1,-1-1,1 1,-1-1,0 1,-4 5,-1 3,-3 4,-1 0,-1 0,0-1,-1 0,-22 18,-12 14,13-11,14-15,1 1,-18 25,5 1,-9 12,-38 75,69-115,0 1,2 1,1-1,0 1,2 1,0-1,-2 45,7 183,2-88,0-136,0 0,11 42,1 18,5 30,-11-76,5 78,-12 440,-3-258,4-279,0-1,1 0,1 0,1 0,13 31,-10-27,0 0,-2 0,4 29,-7-34,0 1,2-1,0 0,1 0,1-1,0 0,20 33,30 60,-33-63,43 67,-56-99,-2-1,0 1,0 1,-2 0,9 26,51 128,-60-152,0-2,2 1,18 28,-17-32,-2 0,0 1,0 0,-1 0,7 25,-10-16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567"/>
          </a:xfrm>
          <a:prstGeom prst="rect">
            <a:avLst/>
          </a:prstGeom>
        </p:spPr>
        <p:txBody>
          <a:bodyPr vert="horz" lIns="91440" tIns="45720" rIns="91440" bIns="45720" rtlCol="0"/>
          <a:lstStyle>
            <a:lvl1pPr algn="r">
              <a:defRPr sz="1200"/>
            </a:lvl1pPr>
          </a:lstStyle>
          <a:p>
            <a:fld id="{D65DDD19-10ED-4DE3-A161-929407F5BF44}" type="datetimeFigureOut">
              <a:rPr lang="en-US" smtClean="0"/>
              <a:t>5/4/2021</a:t>
            </a:fld>
            <a:endParaRPr lang="en-US"/>
          </a:p>
        </p:txBody>
      </p:sp>
      <p:sp>
        <p:nvSpPr>
          <p:cNvPr id="4" name="Slide Image Placeholder 3"/>
          <p:cNvSpPr>
            <a:spLocks noGrp="1" noRot="1" noChangeAspect="1"/>
          </p:cNvSpPr>
          <p:nvPr>
            <p:ph type="sldImg" idx="2"/>
          </p:nvPr>
        </p:nvSpPr>
        <p:spPr>
          <a:xfrm>
            <a:off x="657225" y="1154113"/>
            <a:ext cx="5543550" cy="31194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6389"/>
            <a:ext cx="5486400" cy="36379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684"/>
            <a:ext cx="2971800" cy="4635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684"/>
            <a:ext cx="2971800" cy="463566"/>
          </a:xfrm>
          <a:prstGeom prst="rect">
            <a:avLst/>
          </a:prstGeom>
        </p:spPr>
        <p:txBody>
          <a:bodyPr vert="horz" lIns="91440" tIns="45720" rIns="91440" bIns="45720" rtlCol="0" anchor="b"/>
          <a:lstStyle>
            <a:lvl1pPr algn="r">
              <a:defRPr sz="1200"/>
            </a:lvl1pPr>
          </a:lstStyle>
          <a:p>
            <a:fld id="{BA92345D-9467-4938-9EF2-CB22CC3598AB}" type="slidenum">
              <a:rPr lang="en-US" smtClean="0"/>
              <a:t>‹#›</a:t>
            </a:fld>
            <a:endParaRPr lang="en-US"/>
          </a:p>
        </p:txBody>
      </p:sp>
    </p:spTree>
    <p:extLst>
      <p:ext uri="{BB962C8B-B14F-4D97-AF65-F5344CB8AC3E}">
        <p14:creationId xmlns:p14="http://schemas.microsoft.com/office/powerpoint/2010/main" val="29029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Laura Moses and the title of my project in fulfillment of DATA 4395 is Graduation Project Management with Network Optimization for Non-traditional Students. I would like to acknowledge my faculty advisor, Dr. Timothy Redl and committee members, Mr. John Henderson and Dr. Katherine Shoemaker. </a:t>
            </a:r>
          </a:p>
        </p:txBody>
      </p:sp>
      <p:sp>
        <p:nvSpPr>
          <p:cNvPr id="4" name="Slide Number Placeholder 3"/>
          <p:cNvSpPr>
            <a:spLocks noGrp="1"/>
          </p:cNvSpPr>
          <p:nvPr>
            <p:ph type="sldNum" sz="quarter" idx="5"/>
          </p:nvPr>
        </p:nvSpPr>
        <p:spPr/>
        <p:txBody>
          <a:bodyPr/>
          <a:lstStyle/>
          <a:p>
            <a:fld id="{BA92345D-9467-4938-9EF2-CB22CC3598AB}" type="slidenum">
              <a:rPr lang="en-US" smtClean="0"/>
              <a:t>1</a:t>
            </a:fld>
            <a:endParaRPr lang="en-US"/>
          </a:p>
        </p:txBody>
      </p:sp>
    </p:spTree>
    <p:extLst>
      <p:ext uri="{BB962C8B-B14F-4D97-AF65-F5344CB8AC3E}">
        <p14:creationId xmlns:p14="http://schemas.microsoft.com/office/powerpoint/2010/main" val="3995861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the resulting degree plan for students starting at MATH 1301. Again, I’ve highlighted the initial math courses.  Note that the cs domain courses could alternatively be taken in the first year, as well, substituting any of the </a:t>
            </a:r>
            <a:r>
              <a:rPr lang="en-US" dirty="0" err="1"/>
              <a:t>texas</a:t>
            </a:r>
            <a:r>
              <a:rPr lang="en-US" dirty="0"/>
              <a:t> core classes for cs 1410, 2410 and 3304 in the summer if desired, as it is a course that is offered in the summer. The issue with this is that you would have to rely on the course being offered in the summer (no future guarantee of that) and you would not be able to take CS 3321 immediately after so your C++ might be a bit rusty. </a:t>
            </a:r>
          </a:p>
        </p:txBody>
      </p:sp>
      <p:sp>
        <p:nvSpPr>
          <p:cNvPr id="4" name="Slide Number Placeholder 3"/>
          <p:cNvSpPr>
            <a:spLocks noGrp="1"/>
          </p:cNvSpPr>
          <p:nvPr>
            <p:ph type="sldNum" sz="quarter" idx="5"/>
          </p:nvPr>
        </p:nvSpPr>
        <p:spPr/>
        <p:txBody>
          <a:bodyPr/>
          <a:lstStyle/>
          <a:p>
            <a:fld id="{BA92345D-9467-4938-9EF2-CB22CC3598AB}" type="slidenum">
              <a:rPr lang="en-US" smtClean="0"/>
              <a:t>10</a:t>
            </a:fld>
            <a:endParaRPr lang="en-US"/>
          </a:p>
        </p:txBody>
      </p:sp>
    </p:spTree>
    <p:extLst>
      <p:ext uri="{BB962C8B-B14F-4D97-AF65-F5344CB8AC3E}">
        <p14:creationId xmlns:p14="http://schemas.microsoft.com/office/powerpoint/2010/main" val="348753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graduation path which starts math from precalculus. Now D no longer represents college algebra, but instead represents taking the Math 1301 bypass exam so it has a duration of 1 week versus 1 semester. The Network is visually the same. The difference is seen in the computations of the latest start and finishing times. Now our critical path(s) are just over 4 semesters long rather than 5. </a:t>
            </a:r>
          </a:p>
        </p:txBody>
      </p:sp>
      <p:sp>
        <p:nvSpPr>
          <p:cNvPr id="4" name="Slide Number Placeholder 3"/>
          <p:cNvSpPr>
            <a:spLocks noGrp="1"/>
          </p:cNvSpPr>
          <p:nvPr>
            <p:ph type="sldNum" sz="quarter" idx="5"/>
          </p:nvPr>
        </p:nvSpPr>
        <p:spPr/>
        <p:txBody>
          <a:bodyPr/>
          <a:lstStyle/>
          <a:p>
            <a:fld id="{BA92345D-9467-4938-9EF2-CB22CC3598AB}" type="slidenum">
              <a:rPr lang="en-US" smtClean="0"/>
              <a:t>11</a:t>
            </a:fld>
            <a:endParaRPr lang="en-US"/>
          </a:p>
        </p:txBody>
      </p:sp>
    </p:spTree>
    <p:extLst>
      <p:ext uri="{BB962C8B-B14F-4D97-AF65-F5344CB8AC3E}">
        <p14:creationId xmlns:p14="http://schemas.microsoft.com/office/powerpoint/2010/main" val="218272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highlighted the differences between this degree plan and the previous one, which started at MATH 1301. </a:t>
            </a:r>
          </a:p>
          <a:p>
            <a:r>
              <a:rPr lang="en-US" dirty="0"/>
              <a:t>The first semester of the second year shifts back into the spring semester of the first year. Effectively putting you ahead an entire semester for the critical data/math/stat courses. This also means that apart from the CS domain courses and senior project, by the summer after your junior year you’ll have completed all the pertinent courses hopefully making you an ideal prospect for internships. The last year in both (1301 and 1505) are the same. CS 1410 is also taken later, but it’s now in consecutive semesters with the rest of the C++ courses.</a:t>
            </a:r>
          </a:p>
        </p:txBody>
      </p:sp>
      <p:sp>
        <p:nvSpPr>
          <p:cNvPr id="4" name="Slide Number Placeholder 3"/>
          <p:cNvSpPr>
            <a:spLocks noGrp="1"/>
          </p:cNvSpPr>
          <p:nvPr>
            <p:ph type="sldNum" sz="quarter" idx="5"/>
          </p:nvPr>
        </p:nvSpPr>
        <p:spPr/>
        <p:txBody>
          <a:bodyPr/>
          <a:lstStyle/>
          <a:p>
            <a:fld id="{BA92345D-9467-4938-9EF2-CB22CC3598AB}" type="slidenum">
              <a:rPr lang="en-US" smtClean="0"/>
              <a:t>12</a:t>
            </a:fld>
            <a:endParaRPr lang="en-US"/>
          </a:p>
        </p:txBody>
      </p:sp>
    </p:spTree>
    <p:extLst>
      <p:ext uri="{BB962C8B-B14F-4D97-AF65-F5344CB8AC3E}">
        <p14:creationId xmlns:p14="http://schemas.microsoft.com/office/powerpoint/2010/main" val="340476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most visible changes in the third network. Activity D is now gone, and no longer a predecessor for E. E is no longer MATH 1505, but is now the bypass exam for MATH 1505 so it is no longer a semester duration. Thus, your first actual Math courses are now Math 2305 Discrete Math and 2421 Differential and Integral Calculus with Applications. You’ll also notice that there have been two new activities added highlighted below. These are electives to compensate for the elimination of Math 1505 to satisfy the 120 credit hour requirement. </a:t>
            </a:r>
          </a:p>
        </p:txBody>
      </p:sp>
      <p:sp>
        <p:nvSpPr>
          <p:cNvPr id="4" name="Slide Number Placeholder 3"/>
          <p:cNvSpPr>
            <a:spLocks noGrp="1"/>
          </p:cNvSpPr>
          <p:nvPr>
            <p:ph type="sldNum" sz="quarter" idx="5"/>
          </p:nvPr>
        </p:nvSpPr>
        <p:spPr/>
        <p:txBody>
          <a:bodyPr/>
          <a:lstStyle/>
          <a:p>
            <a:fld id="{BA92345D-9467-4938-9EF2-CB22CC3598AB}" type="slidenum">
              <a:rPr lang="en-US" smtClean="0"/>
              <a:t>13</a:t>
            </a:fld>
            <a:endParaRPr lang="en-US"/>
          </a:p>
        </p:txBody>
      </p:sp>
    </p:spTree>
    <p:extLst>
      <p:ext uri="{BB962C8B-B14F-4D97-AF65-F5344CB8AC3E}">
        <p14:creationId xmlns:p14="http://schemas.microsoft.com/office/powerpoint/2010/main" val="470648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starting with Math 2421, there is a greater difference in how the degree plan lays out. One notable difference, you are actually starting and completing python courses (1311 and 2311) a semester later than the MATH 1505 degree plan. This is due to the necessity in taking </a:t>
            </a:r>
            <a:r>
              <a:rPr lang="en-US" dirty="0" err="1"/>
              <a:t>Eng</a:t>
            </a:r>
            <a:r>
              <a:rPr lang="en-US" dirty="0"/>
              <a:t> 1301 and the availability of UHD 1302 (freshman math seminar). It doesn’t delay graduation but does change the sets of classes being taken together. Also note, ENG 1302 is not taken in consecutive semesters with ENG 1301, and is delayed until the spring semester of the second year, unless the student chooses to take a shortened summer version and swap with another core class. More importantly, DATA 4319 Machine Learning can be completed as soon as sophomore year! Again, all pertinent major courses are finished by the summer of junior year, leaving it open for internship possibilities. An extra summer course will need to be taken, or 5</a:t>
            </a:r>
            <a:r>
              <a:rPr lang="en-US" baseline="30000" dirty="0"/>
              <a:t>th</a:t>
            </a:r>
            <a:r>
              <a:rPr lang="en-US" dirty="0"/>
              <a:t> class in a long semester. Domain courses remain the same, with less flexibility to be able to take sooner without impacting the math/data/stat courses </a:t>
            </a:r>
          </a:p>
        </p:txBody>
      </p:sp>
      <p:sp>
        <p:nvSpPr>
          <p:cNvPr id="4" name="Slide Number Placeholder 3"/>
          <p:cNvSpPr>
            <a:spLocks noGrp="1"/>
          </p:cNvSpPr>
          <p:nvPr>
            <p:ph type="sldNum" sz="quarter" idx="5"/>
          </p:nvPr>
        </p:nvSpPr>
        <p:spPr/>
        <p:txBody>
          <a:bodyPr/>
          <a:lstStyle/>
          <a:p>
            <a:fld id="{BA92345D-9467-4938-9EF2-CB22CC3598AB}" type="slidenum">
              <a:rPr lang="en-US" smtClean="0"/>
              <a:t>14</a:t>
            </a:fld>
            <a:endParaRPr lang="en-US"/>
          </a:p>
        </p:txBody>
      </p:sp>
    </p:spTree>
    <p:extLst>
      <p:ext uri="{BB962C8B-B14F-4D97-AF65-F5344CB8AC3E}">
        <p14:creationId xmlns:p14="http://schemas.microsoft.com/office/powerpoint/2010/main" val="177596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would AP credits affect these affect the degree plan? or repeat courses if a student fails… how much time will this add? In order to answer these questions you have to switch from deterministic durations to probabilistic durations. Using Tora software to compute PERT calculations determined Mean duration of 5.5 semesters for the longest path using the same nodes and arcs from the first network. This means the longest path increased from 5.08 </a:t>
            </a:r>
            <a:r>
              <a:rPr lang="en-US" dirty="0" err="1"/>
              <a:t>sem</a:t>
            </a:r>
            <a:r>
              <a:rPr lang="en-US" dirty="0"/>
              <a:t> to 5.5 semesters, meaning that AP credits alone could not compensate fully for delays incurred by repeating courses. So, the student might need to take another summer semester or extra classes in an already planned summer. What’s important is that this does NOT amount to another year in delayed graduation if the student has earned some AP credits or credit by examination. Using the third network arcs and nodes, there is a slightly greater chance of being set back by repeat courses, but again this should not result in a years delay. </a:t>
            </a:r>
          </a:p>
        </p:txBody>
      </p:sp>
      <p:sp>
        <p:nvSpPr>
          <p:cNvPr id="4" name="Slide Number Placeholder 3"/>
          <p:cNvSpPr>
            <a:spLocks noGrp="1"/>
          </p:cNvSpPr>
          <p:nvPr>
            <p:ph type="sldNum" sz="quarter" idx="5"/>
          </p:nvPr>
        </p:nvSpPr>
        <p:spPr/>
        <p:txBody>
          <a:bodyPr/>
          <a:lstStyle/>
          <a:p>
            <a:fld id="{BA92345D-9467-4938-9EF2-CB22CC3598AB}" type="slidenum">
              <a:rPr lang="en-US" smtClean="0"/>
              <a:t>15</a:t>
            </a:fld>
            <a:endParaRPr lang="en-US"/>
          </a:p>
        </p:txBody>
      </p:sp>
    </p:spTree>
    <p:extLst>
      <p:ext uri="{BB962C8B-B14F-4D97-AF65-F5344CB8AC3E}">
        <p14:creationId xmlns:p14="http://schemas.microsoft.com/office/powerpoint/2010/main" val="2623477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question I had for myself was If four years was a realistic graduation timeline, having taken almost 10 years myself to get to this point.  Taking a couple of summer semesters into consideration, for all three scenarios, it is. When comparing degree plans, I found that the most balanced plan was the second, which starts by taking the MATH 1301 bypass exam and Math 1505. In doing so, you have to take one less course overall than in the other two plans. So while I think it is beneficial to bypass math 1301, it might not necessarily be worth it to bypass math 1505. Nearly almost all of the data, math and stat courses are critical, along with the computer science minor courses, so those should be prioritized.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future research, I believe there is much more than can be done with PERT to model specific best and worst case scenarios. For instance, I could model the over-achieving student who is NOT likely to fail a course but has many incoming AP credits. What would the graduation timeline look like for them since they could start at MATH 2422? I could also, look more deeply into historical passing rates for specific courses, because it might NOT be realistic to pass in one semester</a:t>
            </a:r>
            <a:r>
              <a:rPr lang="en-US"/>
              <a:t>. Are </a:t>
            </a:r>
            <a:r>
              <a:rPr lang="en-US" dirty="0"/>
              <a:t>there particular courses in the data science track that are more difficult than others? Then adjust the degree plan accordingly. Additionally it is my hope that this project can be used as a resource for students so they don’t have to struggle like I did, so working with the science and technology advising department could make that happen.  </a:t>
            </a:r>
          </a:p>
          <a:p>
            <a:endParaRPr lang="en-US" dirty="0"/>
          </a:p>
          <a:p>
            <a:r>
              <a:rPr lang="en-US" dirty="0"/>
              <a:t>This concludes my presentation. Thank you for your time viewing it, and should you have any questions feel free to email me. </a:t>
            </a:r>
          </a:p>
        </p:txBody>
      </p:sp>
      <p:sp>
        <p:nvSpPr>
          <p:cNvPr id="4" name="Slide Number Placeholder 3"/>
          <p:cNvSpPr>
            <a:spLocks noGrp="1"/>
          </p:cNvSpPr>
          <p:nvPr>
            <p:ph type="sldNum" sz="quarter" idx="5"/>
          </p:nvPr>
        </p:nvSpPr>
        <p:spPr/>
        <p:txBody>
          <a:bodyPr/>
          <a:lstStyle/>
          <a:p>
            <a:fld id="{BA92345D-9467-4938-9EF2-CB22CC3598AB}" type="slidenum">
              <a:rPr lang="en-US" smtClean="0"/>
              <a:t>16</a:t>
            </a:fld>
            <a:endParaRPr lang="en-US"/>
          </a:p>
        </p:txBody>
      </p:sp>
    </p:spTree>
    <p:extLst>
      <p:ext uri="{BB962C8B-B14F-4D97-AF65-F5344CB8AC3E}">
        <p14:creationId xmlns:p14="http://schemas.microsoft.com/office/powerpoint/2010/main" val="156703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To begin, I’d like to define some terms I will be using. First and foremost, a network consists of set of nodes linked by arcs (or branches). Associated with each network is a flow, generally limited by the capacity of its arcs. The flow is directed if it allows positive flow in one direction and zero flow in the opposite direction, Hence a directed network has all directed arcs. A path is a sequence of distinct arcs that join two nodes through other nodes regardless of the direction of flow in each arc. In a connected network, every two distinct nodes are linked by at least one path. In this project, I will be using connected networks with directed arcs in order to represent three university graduation planning scenarios in Data Science. </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Before doing so, I will model the graduation path as a project, which is a collection of interrelated activities that consume both time and resources. Then I can use network-based project management techniques known as CPM and PERT, whose objective is to provide analytic means for scheduling activities. CPM stands for the Critical Path Method, and uses the longest path, known as the critical path, to determine the project duration and the most important tasks that constitute the project. These tasks must be completed in a specific order and have known, realistic durations. Activities which constitute the critical path are those which cannot run late, otherwise it will result in a delay of the overall project duration. While the critical activities are those without slack time, all activities must be completed in order to complete the project. </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PERT stands for Program Evaluation Review Technique, and is similar to CPM except that it uses probabilistic timelines: optimistic, expected, and pessimistic, in order to calculate an average project duration. While CPM is useful for modeling most likely scenarios, PERT can model best and worst-case scenarios. </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Both CPM and PERT can answer when the entire project will be completed, and what the critical and non-critical activities are. More specifically, you can determine the earliest and latest start times per activity, as well as the earliest and latest finishing times. To make these computations, I will be using a software known as Tora.</a:t>
            </a:r>
          </a:p>
        </p:txBody>
      </p:sp>
      <p:sp>
        <p:nvSpPr>
          <p:cNvPr id="4" name="Slide Number Placeholder 3"/>
          <p:cNvSpPr>
            <a:spLocks noGrp="1"/>
          </p:cNvSpPr>
          <p:nvPr>
            <p:ph type="sldNum" sz="quarter" idx="5"/>
          </p:nvPr>
        </p:nvSpPr>
        <p:spPr/>
        <p:txBody>
          <a:bodyPr/>
          <a:lstStyle/>
          <a:p>
            <a:fld id="{BA92345D-9467-4938-9EF2-CB22CC3598AB}" type="slidenum">
              <a:rPr lang="en-US" smtClean="0"/>
              <a:t>2</a:t>
            </a:fld>
            <a:endParaRPr lang="en-US"/>
          </a:p>
        </p:txBody>
      </p:sp>
    </p:spTree>
    <p:extLst>
      <p:ext uri="{BB962C8B-B14F-4D97-AF65-F5344CB8AC3E}">
        <p14:creationId xmlns:p14="http://schemas.microsoft.com/office/powerpoint/2010/main" val="12039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turning a project into a network, there are additional characteristics these networks must have. </a:t>
            </a:r>
          </a:p>
          <a:p>
            <a:endParaRPr lang="en-US" dirty="0"/>
          </a:p>
          <a:p>
            <a:r>
              <a:rPr lang="en-US" dirty="0"/>
              <a:t>Each activity/task of the project is represented by an arc (an arrow) pointing in the direction of progress in the project. These activities feed into and out of numbered nodes representing events, where an event is the completion of an activity or activities. The nodes of the network establish the precedence relationships among the different activities, since there must be distinct end nodes for every arc.  Additionally, there can only be one start node and one end node. </a:t>
            </a:r>
          </a:p>
        </p:txBody>
      </p:sp>
      <p:sp>
        <p:nvSpPr>
          <p:cNvPr id="4" name="Slide Number Placeholder 3"/>
          <p:cNvSpPr>
            <a:spLocks noGrp="1"/>
          </p:cNvSpPr>
          <p:nvPr>
            <p:ph type="sldNum" sz="quarter" idx="5"/>
          </p:nvPr>
        </p:nvSpPr>
        <p:spPr/>
        <p:txBody>
          <a:bodyPr/>
          <a:lstStyle/>
          <a:p>
            <a:fld id="{BA92345D-9467-4938-9EF2-CB22CC3598AB}" type="slidenum">
              <a:rPr lang="en-US" smtClean="0"/>
              <a:t>3</a:t>
            </a:fld>
            <a:endParaRPr lang="en-US"/>
          </a:p>
        </p:txBody>
      </p:sp>
    </p:spTree>
    <p:extLst>
      <p:ext uri="{BB962C8B-B14F-4D97-AF65-F5344CB8AC3E}">
        <p14:creationId xmlns:p14="http://schemas.microsoft.com/office/powerpoint/2010/main" val="279354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So what is the purpose of this project? </a:t>
            </a:r>
          </a:p>
          <a:p>
            <a:r>
              <a:rPr lang="en-US" sz="1800" dirty="0">
                <a:effectLst/>
                <a:latin typeface="Times New Roman" panose="02020603050405020304" pitchFamily="18" charset="0"/>
                <a:ea typeface="SimSun" panose="02010600030101010101" pitchFamily="2" charset="-122"/>
              </a:rPr>
              <a:t>Although UHD currently offers a four-year degree map for data science majors, it consists of 8 semesters of heavy course-loads, which are not suitable for non-traditional students such as myself who are parents or work full-time, which limits our time commitment.  Moreover, I personally had a difficult undergraduate journey, as it has taken me ten years and 189 credit hours to get to this point. So this has me wondering, if I had started my undergraduate career at UHD knowing what I know now, how long would it have taken me to graduate? </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By modeling a graduation path in Data Science as a network of tasks, I will be able to use CPM and PERT to identify the longest and most essential sequence of courses to start with, in order to graduate without delays. Using this information, I can then design a degree plan for non-traditional students with additional time constraints in mind. For these constraints, minimum hours for financial aid must be met, but I will be adding a limit of 15 hours per semester, and an average of 4 courses per semester. </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This degree plan will then be used to answer several key questions. First and foremost, can a non-traditional student with more time constraints than a typical college student still, realistically, graduate in four years? Which classes should and must be taken immediately, and which can wait? How does math placement affect the graduation timeline, and what are the benefits to bypassing lower-level math courses?</a:t>
            </a:r>
            <a:endParaRPr lang="en-US" dirty="0"/>
          </a:p>
        </p:txBody>
      </p:sp>
      <p:sp>
        <p:nvSpPr>
          <p:cNvPr id="4" name="Slide Number Placeholder 3"/>
          <p:cNvSpPr>
            <a:spLocks noGrp="1"/>
          </p:cNvSpPr>
          <p:nvPr>
            <p:ph type="sldNum" sz="quarter" idx="5"/>
          </p:nvPr>
        </p:nvSpPr>
        <p:spPr/>
        <p:txBody>
          <a:bodyPr/>
          <a:lstStyle/>
          <a:p>
            <a:fld id="{BA92345D-9467-4938-9EF2-CB22CC3598AB}" type="slidenum">
              <a:rPr lang="en-US" smtClean="0"/>
              <a:t>4</a:t>
            </a:fld>
            <a:endParaRPr lang="en-US"/>
          </a:p>
        </p:txBody>
      </p:sp>
    </p:spTree>
    <p:extLst>
      <p:ext uri="{BB962C8B-B14F-4D97-AF65-F5344CB8AC3E}">
        <p14:creationId xmlns:p14="http://schemas.microsoft.com/office/powerpoint/2010/main" val="251874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building a project is to compile a list of tasks. The two primary sources of information I used for this was the UHD catalog and a survey I created sent to all current data science majors. </a:t>
            </a:r>
          </a:p>
          <a:p>
            <a:r>
              <a:rPr lang="en-US" dirty="0"/>
              <a:t>I used the survey results to determine the 3 most likely beginning math courses and the most popular domain focus choice among data science majors. Additionally, I used the survey to gauge awareness of things like senior project qualifications, graduation applications, </a:t>
            </a:r>
            <a:r>
              <a:rPr lang="en-US" dirty="0" err="1"/>
              <a:t>fafsa</a:t>
            </a:r>
            <a:r>
              <a:rPr lang="en-US" dirty="0"/>
              <a:t> applications and math bypass exams.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responses I gathered lead me to create 3 graduation paths, with different math starting points, since there are opportunities to bypass college algebra and precalculus to accelerate your education. Because Computer Science was the most popular domain choice, and as an added perk grants the student with a third minor in computer science, I created all 3 projects based on the CS domain and minor. The courses that satisfy the core, major and domain requirements from the catalog were listed as activities, as well as some non-curriculum activities mentioned before.</a:t>
            </a:r>
          </a:p>
        </p:txBody>
      </p:sp>
      <p:sp>
        <p:nvSpPr>
          <p:cNvPr id="4" name="Slide Number Placeholder 3"/>
          <p:cNvSpPr>
            <a:spLocks noGrp="1"/>
          </p:cNvSpPr>
          <p:nvPr>
            <p:ph type="sldNum" sz="quarter" idx="5"/>
          </p:nvPr>
        </p:nvSpPr>
        <p:spPr/>
        <p:txBody>
          <a:bodyPr/>
          <a:lstStyle/>
          <a:p>
            <a:fld id="{BA92345D-9467-4938-9EF2-CB22CC3598AB}" type="slidenum">
              <a:rPr lang="en-US" smtClean="0"/>
              <a:t>5</a:t>
            </a:fld>
            <a:endParaRPr lang="en-US"/>
          </a:p>
        </p:txBody>
      </p:sp>
    </p:spTree>
    <p:extLst>
      <p:ext uri="{BB962C8B-B14F-4D97-AF65-F5344CB8AC3E}">
        <p14:creationId xmlns:p14="http://schemas.microsoft.com/office/powerpoint/2010/main" val="99720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was to determine activity </a:t>
            </a:r>
            <a:r>
              <a:rPr lang="en-US" dirty="0" err="1"/>
              <a:t>dependecencies</a:t>
            </a:r>
            <a:r>
              <a:rPr lang="en-US" dirty="0"/>
              <a:t>. To maintain the correct precedence relationships, the following questions must be answered as each activity is added to the network </a:t>
            </a:r>
          </a:p>
          <a:p>
            <a:r>
              <a:rPr lang="en-US" dirty="0"/>
              <a:t>First, - what activities must immediately precede the current activity? </a:t>
            </a:r>
          </a:p>
          <a:p>
            <a:r>
              <a:rPr lang="en-US" dirty="0"/>
              <a:t>   For example, CS 1311 immediately precedes CS 2311.</a:t>
            </a:r>
          </a:p>
          <a:p>
            <a:r>
              <a:rPr lang="en-US" dirty="0"/>
              <a:t>We also ask - what activities must follow the current activity? </a:t>
            </a:r>
          </a:p>
          <a:p>
            <a:r>
              <a:rPr lang="en-US" dirty="0"/>
              <a:t>    Immediately following MATH 1301 is MATH 1505</a:t>
            </a:r>
          </a:p>
          <a:p>
            <a:r>
              <a:rPr lang="en-US" dirty="0"/>
              <a:t>(c) what activities can or must occur concurrently with the current activity? </a:t>
            </a:r>
          </a:p>
          <a:p>
            <a:r>
              <a:rPr lang="en-US" dirty="0"/>
              <a:t>    SPAN 1401 CAN occur concurrently with PHIL 2305, but ENG 1301 MUST precede or occur concurrently with all core classes.</a:t>
            </a:r>
          </a:p>
          <a:p>
            <a:endParaRPr lang="en-US" dirty="0"/>
          </a:p>
          <a:p>
            <a:r>
              <a:rPr lang="en-US" dirty="0"/>
              <a:t>Dummy arcs are sometimes necessary to preserve precedence relationships. Figures 1 and 2 show examples of how dummy arcs are used. In Figure 1, A and B are concurrent activities, therefore start from the same event and must conclude at the same event. However, Since each arc must have distinct end nodes, a dummy arc which takes no time or resources is introduced to take activity B to node 3. </a:t>
            </a:r>
          </a:p>
          <a:p>
            <a:endParaRPr lang="en-US" dirty="0"/>
          </a:p>
          <a:p>
            <a:r>
              <a:rPr lang="en-US" dirty="0"/>
              <a:t>In Figure 2, the dummy arc is introduced to keep the precedence relationships of activities D and C. While only activity A precedes activity D, both activity A and B precede activity C. </a:t>
            </a:r>
          </a:p>
        </p:txBody>
      </p:sp>
      <p:sp>
        <p:nvSpPr>
          <p:cNvPr id="4" name="Slide Number Placeholder 3"/>
          <p:cNvSpPr>
            <a:spLocks noGrp="1"/>
          </p:cNvSpPr>
          <p:nvPr>
            <p:ph type="sldNum" sz="quarter" idx="5"/>
          </p:nvPr>
        </p:nvSpPr>
        <p:spPr/>
        <p:txBody>
          <a:bodyPr/>
          <a:lstStyle/>
          <a:p>
            <a:fld id="{BA92345D-9467-4938-9EF2-CB22CC3598AB}" type="slidenum">
              <a:rPr lang="en-US" smtClean="0"/>
              <a:t>6</a:t>
            </a:fld>
            <a:endParaRPr lang="en-US"/>
          </a:p>
        </p:txBody>
      </p:sp>
    </p:spTree>
    <p:extLst>
      <p:ext uri="{BB962C8B-B14F-4D97-AF65-F5344CB8AC3E}">
        <p14:creationId xmlns:p14="http://schemas.microsoft.com/office/powerpoint/2010/main" val="1618136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step is to determine the activity durations. The activity durations differ when using CPM and PERT. For CPM, I chose realistic estimated completion times in units of semesters, so the durations for most of the activities and courses was simply 1 semester.  For PERT, in which activity times are unknown, 3 duration times must be specified: optimistic, expected, and pessimistic. For classes where it is possible to credit by exam or have AP credits, the optimistic duration is zero. The pessimistic durations assume you failed the course once and must repeat, making the activity </a:t>
            </a:r>
            <a:r>
              <a:rPr lang="en-US" dirty="0" err="1"/>
              <a:t>duraiton</a:t>
            </a:r>
            <a:r>
              <a:rPr lang="en-US" dirty="0"/>
              <a:t> 2 semesters. For courses that are offered fall only or spring only, the pessimistic duration would be 3 semesters to fail and retake the course. The expected duration is the same as the CPM most likely, realistic, duration. </a:t>
            </a:r>
          </a:p>
        </p:txBody>
      </p:sp>
      <p:sp>
        <p:nvSpPr>
          <p:cNvPr id="4" name="Slide Number Placeholder 3"/>
          <p:cNvSpPr>
            <a:spLocks noGrp="1"/>
          </p:cNvSpPr>
          <p:nvPr>
            <p:ph type="sldNum" sz="quarter" idx="5"/>
          </p:nvPr>
        </p:nvSpPr>
        <p:spPr/>
        <p:txBody>
          <a:bodyPr/>
          <a:lstStyle/>
          <a:p>
            <a:fld id="{BA92345D-9467-4938-9EF2-CB22CC3598AB}" type="slidenum">
              <a:rPr lang="en-US" smtClean="0"/>
              <a:t>7</a:t>
            </a:fld>
            <a:endParaRPr lang="en-US"/>
          </a:p>
        </p:txBody>
      </p:sp>
    </p:spTree>
    <p:extLst>
      <p:ext uri="{BB962C8B-B14F-4D97-AF65-F5344CB8AC3E}">
        <p14:creationId xmlns:p14="http://schemas.microsoft.com/office/powerpoint/2010/main" val="120672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an example of what one of the completed activities lists look like in order to build the graduation network. </a:t>
            </a:r>
          </a:p>
        </p:txBody>
      </p:sp>
      <p:sp>
        <p:nvSpPr>
          <p:cNvPr id="4" name="Slide Number Placeholder 3"/>
          <p:cNvSpPr>
            <a:spLocks noGrp="1"/>
          </p:cNvSpPr>
          <p:nvPr>
            <p:ph type="sldNum" sz="quarter" idx="5"/>
          </p:nvPr>
        </p:nvSpPr>
        <p:spPr/>
        <p:txBody>
          <a:bodyPr/>
          <a:lstStyle/>
          <a:p>
            <a:fld id="{BA92345D-9467-4938-9EF2-CB22CC3598AB}" type="slidenum">
              <a:rPr lang="en-US" smtClean="0"/>
              <a:t>8</a:t>
            </a:fld>
            <a:endParaRPr lang="en-US"/>
          </a:p>
        </p:txBody>
      </p:sp>
    </p:spTree>
    <p:extLst>
      <p:ext uri="{BB962C8B-B14F-4D97-AF65-F5344CB8AC3E}">
        <p14:creationId xmlns:p14="http://schemas.microsoft.com/office/powerpoint/2010/main" val="527669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first graduation path network representation, with the first math course being college algebra. The highlighted numbers at the beginning and end are the computed values for the earliest and latest start and finish times. You can see that latest finish time is just over 5 semesters worth of courses and tasks. However, I am NOT implying that a student can finish their degree in 5 semesters. </a:t>
            </a:r>
            <a:r>
              <a:rPr lang="en-US" sz="1200" dirty="0">
                <a:effectLst/>
                <a:latin typeface="Times New Roman" panose="02020603050405020304" pitchFamily="18" charset="0"/>
                <a:ea typeface="SimSun" panose="02010600030101010101" pitchFamily="2" charset="-122"/>
              </a:rPr>
              <a:t>What this overall project duration computation indicates is the </a:t>
            </a:r>
            <a:r>
              <a:rPr lang="en-US" sz="1200" i="1" dirty="0">
                <a:effectLst/>
                <a:latin typeface="Times New Roman" panose="02020603050405020304" pitchFamily="18" charset="0"/>
                <a:ea typeface="SimSun" panose="02010600030101010101" pitchFamily="2" charset="-122"/>
              </a:rPr>
              <a:t>minimum </a:t>
            </a:r>
            <a:r>
              <a:rPr lang="en-US" sz="1200" dirty="0">
                <a:effectLst/>
                <a:latin typeface="Times New Roman" panose="02020603050405020304" pitchFamily="18" charset="0"/>
                <a:ea typeface="SimSun" panose="02010600030101010101" pitchFamily="2" charset="-122"/>
              </a:rPr>
              <a:t>number of semesters necessary to complete the sequence of critical courses for the degree plan, since there are additional conditions placed on those.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red, is the longest path aka the critical path. Again, the critical path is not just the activities that have to be done (they all have to be done!)  it’s the activities that can’t run late! You’ll notice that there are multiple critical paths. </a:t>
            </a:r>
            <a:r>
              <a:rPr lang="en-US" b="0" i="0" dirty="0">
                <a:solidFill>
                  <a:srgbClr val="212529"/>
                </a:solidFill>
                <a:effectLst/>
                <a:latin typeface="open sans"/>
              </a:rPr>
              <a:t>In large complex projects such as this, there can be more than one critical path. Multiple critical paths means these grouped sequences of activities take the same amount of time to complete.</a:t>
            </a:r>
          </a:p>
          <a:p>
            <a:endParaRPr lang="en-US" b="0" i="0" dirty="0">
              <a:solidFill>
                <a:srgbClr val="212529"/>
              </a:solidFill>
              <a:effectLst/>
              <a:latin typeface="open sans"/>
            </a:endParaRPr>
          </a:p>
          <a:p>
            <a:r>
              <a:rPr lang="en-US" b="0" i="0" dirty="0">
                <a:solidFill>
                  <a:srgbClr val="212529"/>
                </a:solidFill>
                <a:effectLst/>
                <a:latin typeface="open sans"/>
              </a:rPr>
              <a:t>Also highlighted are activities/arcs D and E. These are where the most change will occur between networks and plans because these are our initial math courses. Here, D is college algebra while E is precalculus, each with a one semester duration.</a:t>
            </a:r>
          </a:p>
        </p:txBody>
      </p:sp>
      <p:sp>
        <p:nvSpPr>
          <p:cNvPr id="4" name="Slide Number Placeholder 3"/>
          <p:cNvSpPr>
            <a:spLocks noGrp="1"/>
          </p:cNvSpPr>
          <p:nvPr>
            <p:ph type="sldNum" sz="quarter" idx="5"/>
          </p:nvPr>
        </p:nvSpPr>
        <p:spPr/>
        <p:txBody>
          <a:bodyPr/>
          <a:lstStyle/>
          <a:p>
            <a:fld id="{BA92345D-9467-4938-9EF2-CB22CC3598AB}" type="slidenum">
              <a:rPr lang="en-US" smtClean="0"/>
              <a:t>9</a:t>
            </a:fld>
            <a:endParaRPr lang="en-US"/>
          </a:p>
        </p:txBody>
      </p:sp>
    </p:spTree>
    <p:extLst>
      <p:ext uri="{BB962C8B-B14F-4D97-AF65-F5344CB8AC3E}">
        <p14:creationId xmlns:p14="http://schemas.microsoft.com/office/powerpoint/2010/main" val="383955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0A8-7813-4703-BF80-52AA77662D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A550E-8F95-4780-BC98-AD7283D915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01142-18BC-49AD-A446-8CB238F090D6}"/>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5" name="Footer Placeholder 4">
            <a:extLst>
              <a:ext uri="{FF2B5EF4-FFF2-40B4-BE49-F238E27FC236}">
                <a16:creationId xmlns:a16="http://schemas.microsoft.com/office/drawing/2014/main" id="{C8F7B5BB-2A37-46E6-B7E9-F7F32D59F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70C2E-C2F6-4266-BBFF-558F5295F121}"/>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305331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68DF-B08F-4938-B872-446B1155B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D6BFE9-1BF6-4737-9620-CADFD8033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7205A-37DB-4ED5-BB70-C9749CC070A5}"/>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5" name="Footer Placeholder 4">
            <a:extLst>
              <a:ext uri="{FF2B5EF4-FFF2-40B4-BE49-F238E27FC236}">
                <a16:creationId xmlns:a16="http://schemas.microsoft.com/office/drawing/2014/main" id="{648835CF-5E18-47CF-8DF8-534F3E0BD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544D3-0995-4A61-A217-58E7E4972BCF}"/>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161627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F2A78-09B3-42EA-9069-46D178384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5FB44A-0235-42E2-8EC3-FC2CA39528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DE93A-EDF7-4136-B600-77F37E620C64}"/>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5" name="Footer Placeholder 4">
            <a:extLst>
              <a:ext uri="{FF2B5EF4-FFF2-40B4-BE49-F238E27FC236}">
                <a16:creationId xmlns:a16="http://schemas.microsoft.com/office/drawing/2014/main" id="{56A168AB-D4CB-47CB-A3BA-120D0444D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F2E9F-901C-4667-9B9B-462634BEB26E}"/>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76027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B1C-E132-412B-BB15-3CDD482A7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F5D7C-B51C-40EC-9D51-6214EE1636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44CCE-B222-47AC-8626-0648FB11EC50}"/>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5" name="Footer Placeholder 4">
            <a:extLst>
              <a:ext uri="{FF2B5EF4-FFF2-40B4-BE49-F238E27FC236}">
                <a16:creationId xmlns:a16="http://schemas.microsoft.com/office/drawing/2014/main" id="{FB039CD9-9BD2-4DE5-BAC7-41D5F6E35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63CF7-00CF-40ED-BB31-93337C7C7BD0}"/>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257611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101F-C4EE-4839-BDA4-26543D52E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12EB04-A81C-472A-A44F-D974F3747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ACC26-C400-4B5A-8AFE-D9BBEB219EEC}"/>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5" name="Footer Placeholder 4">
            <a:extLst>
              <a:ext uri="{FF2B5EF4-FFF2-40B4-BE49-F238E27FC236}">
                <a16:creationId xmlns:a16="http://schemas.microsoft.com/office/drawing/2014/main" id="{6AEB2B70-162C-4CA1-B927-76E103969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25974-7505-4911-B528-EBA12DDF4F75}"/>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403796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90F9-8101-48D2-8755-02E2A623A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571BB-3D1F-4FD2-86C1-C2805A3B3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527B0-58CB-4826-9829-6C1BCEC37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39B069-A6DB-4815-A46E-E2A5EB030773}"/>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6" name="Footer Placeholder 5">
            <a:extLst>
              <a:ext uri="{FF2B5EF4-FFF2-40B4-BE49-F238E27FC236}">
                <a16:creationId xmlns:a16="http://schemas.microsoft.com/office/drawing/2014/main" id="{3D88F8ED-6743-4EAA-8D62-52AA73AA7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6A75C-B56B-467B-8870-78D579B5251B}"/>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358129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A446-363E-4A05-ACBD-CC363B502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7113E5-E833-4816-B92B-EF3395AF0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6BD85-C145-451D-8176-BC9975D5F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EF130-C34C-49E4-B629-80E156F4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93BB9-E413-4AA7-86F9-670E658CD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186ADB-D025-424D-B17D-37C2EC9B5FA5}"/>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8" name="Footer Placeholder 7">
            <a:extLst>
              <a:ext uri="{FF2B5EF4-FFF2-40B4-BE49-F238E27FC236}">
                <a16:creationId xmlns:a16="http://schemas.microsoft.com/office/drawing/2014/main" id="{DEF126CA-984A-4CF5-A4B9-B2985C0F1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1B47D8-4475-4B5B-A32A-06F190ED147C}"/>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253756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15F6-EA94-4EE8-AEB3-5A8747FFAB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212BF-EA93-4DBB-BE46-EF6AC2D3D7DF}"/>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4" name="Footer Placeholder 3">
            <a:extLst>
              <a:ext uri="{FF2B5EF4-FFF2-40B4-BE49-F238E27FC236}">
                <a16:creationId xmlns:a16="http://schemas.microsoft.com/office/drawing/2014/main" id="{1D920252-F0F5-4DCE-BF89-1472D65AB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D4745D-A49E-4C4E-8E92-C17151F01742}"/>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164018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C996B-5685-4A1F-AF55-7D12E2F00090}"/>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3" name="Footer Placeholder 2">
            <a:extLst>
              <a:ext uri="{FF2B5EF4-FFF2-40B4-BE49-F238E27FC236}">
                <a16:creationId xmlns:a16="http://schemas.microsoft.com/office/drawing/2014/main" id="{987BB28E-67E8-44D7-B992-D14ACAC4EC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F545B-50C2-42F0-871F-6F677190DA6A}"/>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245358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E732-44D5-4F20-AFD5-6868627C8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F61CA-02B7-4AD7-B4B9-27A4DFE0A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F4D9B-5102-45B4-9A71-F17FF3FE1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7BB5F-5D7D-480D-9D1D-DA3A1752B175}"/>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6" name="Footer Placeholder 5">
            <a:extLst>
              <a:ext uri="{FF2B5EF4-FFF2-40B4-BE49-F238E27FC236}">
                <a16:creationId xmlns:a16="http://schemas.microsoft.com/office/drawing/2014/main" id="{061167B2-477D-4552-98C0-73C98E008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3304F-35ED-424F-A45B-C5DE43BE02DB}"/>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109202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10AB-1F16-4FBC-A939-DBBEA8508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2DC670-E015-4F18-A49C-4E17EFE7C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BE2974-3640-4B11-8B38-FEE073D80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D6486-6CDF-4487-A092-302FA39BCC59}"/>
              </a:ext>
            </a:extLst>
          </p:cNvPr>
          <p:cNvSpPr>
            <a:spLocks noGrp="1"/>
          </p:cNvSpPr>
          <p:nvPr>
            <p:ph type="dt" sz="half" idx="10"/>
          </p:nvPr>
        </p:nvSpPr>
        <p:spPr/>
        <p:txBody>
          <a:bodyPr/>
          <a:lstStyle/>
          <a:p>
            <a:fld id="{6B2D0B5D-C693-4E8A-9536-268372CE570F}" type="datetimeFigureOut">
              <a:rPr lang="en-US" smtClean="0"/>
              <a:t>5/4/2021</a:t>
            </a:fld>
            <a:endParaRPr lang="en-US"/>
          </a:p>
        </p:txBody>
      </p:sp>
      <p:sp>
        <p:nvSpPr>
          <p:cNvPr id="6" name="Footer Placeholder 5">
            <a:extLst>
              <a:ext uri="{FF2B5EF4-FFF2-40B4-BE49-F238E27FC236}">
                <a16:creationId xmlns:a16="http://schemas.microsoft.com/office/drawing/2014/main" id="{9849633F-D567-4DB4-B62E-998E2A398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A10D5-021F-4084-B2B6-6B8F3B8DC193}"/>
              </a:ext>
            </a:extLst>
          </p:cNvPr>
          <p:cNvSpPr>
            <a:spLocks noGrp="1"/>
          </p:cNvSpPr>
          <p:nvPr>
            <p:ph type="sldNum" sz="quarter" idx="12"/>
          </p:nvPr>
        </p:nvSpPr>
        <p:spPr/>
        <p:txBody>
          <a:bodyPr/>
          <a:lstStyle/>
          <a:p>
            <a:fld id="{EFDD678C-5D4F-41D4-9A9D-FAE39FED716F}" type="slidenum">
              <a:rPr lang="en-US" smtClean="0"/>
              <a:t>‹#›</a:t>
            </a:fld>
            <a:endParaRPr lang="en-US"/>
          </a:p>
        </p:txBody>
      </p:sp>
    </p:spTree>
    <p:extLst>
      <p:ext uri="{BB962C8B-B14F-4D97-AF65-F5344CB8AC3E}">
        <p14:creationId xmlns:p14="http://schemas.microsoft.com/office/powerpoint/2010/main" val="401059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535AB-18AA-455D-B1BA-F226F14D9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6FD72-2ADD-4F98-854D-BC07B9845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E6754-8550-48B7-B2E8-83F778B96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D0B5D-C693-4E8A-9536-268372CE570F}" type="datetimeFigureOut">
              <a:rPr lang="en-US" smtClean="0"/>
              <a:t>5/4/2021</a:t>
            </a:fld>
            <a:endParaRPr lang="en-US"/>
          </a:p>
        </p:txBody>
      </p:sp>
      <p:sp>
        <p:nvSpPr>
          <p:cNvPr id="5" name="Footer Placeholder 4">
            <a:extLst>
              <a:ext uri="{FF2B5EF4-FFF2-40B4-BE49-F238E27FC236}">
                <a16:creationId xmlns:a16="http://schemas.microsoft.com/office/drawing/2014/main" id="{56A8D42F-2E0D-4803-932E-B6B685CCD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7E41C-4EDC-444E-B02D-16D579284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D678C-5D4F-41D4-9A9D-FAE39FED716F}" type="slidenum">
              <a:rPr lang="en-US" smtClean="0"/>
              <a:t>‹#›</a:t>
            </a:fld>
            <a:endParaRPr lang="en-US"/>
          </a:p>
        </p:txBody>
      </p:sp>
    </p:spTree>
    <p:extLst>
      <p:ext uri="{BB962C8B-B14F-4D97-AF65-F5344CB8AC3E}">
        <p14:creationId xmlns:p14="http://schemas.microsoft.com/office/powerpoint/2010/main" val="138501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1.png"/><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8.png"/><Relationship Id="rId18" Type="http://schemas.openxmlformats.org/officeDocument/2006/relationships/customXml" Target="../ink/ink14.xml"/><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1.xml"/><Relationship Id="rId17" Type="http://schemas.openxmlformats.org/officeDocument/2006/relationships/image" Target="../media/image20.png"/><Relationship Id="rId2" Type="http://schemas.openxmlformats.org/officeDocument/2006/relationships/notesSlide" Target="../notesSlides/notesSlide13.xml"/><Relationship Id="rId16"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10.xml"/><Relationship Id="rId19" Type="http://schemas.openxmlformats.org/officeDocument/2006/relationships/image" Target="../media/image21.png"/><Relationship Id="rId4" Type="http://schemas.openxmlformats.org/officeDocument/2006/relationships/customXml" Target="../ink/ink7.xml"/><Relationship Id="rId9" Type="http://schemas.openxmlformats.org/officeDocument/2006/relationships/image" Target="../media/image16.png"/><Relationship Id="rId14" Type="http://schemas.openxmlformats.org/officeDocument/2006/relationships/customXml" Target="../ink/ink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3DF6-D188-4D50-87DF-B2BBDC2EC661}"/>
              </a:ext>
            </a:extLst>
          </p:cNvPr>
          <p:cNvSpPr>
            <a:spLocks noGrp="1"/>
          </p:cNvSpPr>
          <p:nvPr>
            <p:ph type="ctrTitle"/>
          </p:nvPr>
        </p:nvSpPr>
        <p:spPr>
          <a:xfrm>
            <a:off x="914399" y="858680"/>
            <a:ext cx="9913257" cy="2398894"/>
          </a:xfrm>
        </p:spPr>
        <p:txBody>
          <a:bodyPr>
            <a:normAutofit fontScale="90000"/>
          </a:bodyPr>
          <a:lstStyle/>
          <a:p>
            <a:r>
              <a:rPr lang="en-US" dirty="0"/>
              <a:t>Graduation Project Management with Network Optimization for Non-Traditional Students </a:t>
            </a:r>
          </a:p>
        </p:txBody>
      </p:sp>
      <p:sp>
        <p:nvSpPr>
          <p:cNvPr id="3" name="Subtitle 2">
            <a:extLst>
              <a:ext uri="{FF2B5EF4-FFF2-40B4-BE49-F238E27FC236}">
                <a16:creationId xmlns:a16="http://schemas.microsoft.com/office/drawing/2014/main" id="{61C220E9-1C5B-4C46-9EEC-13E38F23FE52}"/>
              </a:ext>
            </a:extLst>
          </p:cNvPr>
          <p:cNvSpPr>
            <a:spLocks noGrp="1"/>
          </p:cNvSpPr>
          <p:nvPr>
            <p:ph type="subTitle" idx="1"/>
          </p:nvPr>
        </p:nvSpPr>
        <p:spPr>
          <a:xfrm>
            <a:off x="1524000" y="3786051"/>
            <a:ext cx="9144000" cy="2672806"/>
          </a:xfrm>
        </p:spPr>
        <p:txBody>
          <a:bodyPr>
            <a:normAutofit fontScale="92500" lnSpcReduction="10000"/>
          </a:bodyPr>
          <a:lstStyle/>
          <a:p>
            <a:r>
              <a:rPr lang="en-US" dirty="0"/>
              <a:t>By: Laura Moses</a:t>
            </a:r>
          </a:p>
          <a:p>
            <a:endParaRPr lang="en-US" dirty="0"/>
          </a:p>
          <a:p>
            <a:r>
              <a:rPr lang="en-US" sz="2200" dirty="0"/>
              <a:t>Faculty Advisor: Dr. Timothy Redl</a:t>
            </a:r>
          </a:p>
          <a:p>
            <a:r>
              <a:rPr lang="en-US" sz="2200" dirty="0"/>
              <a:t>Committee Members: Mr. John Henderson and</a:t>
            </a:r>
          </a:p>
          <a:p>
            <a:r>
              <a:rPr lang="en-US" sz="2200" dirty="0"/>
              <a:t>Dr. Katherine Shoemaker </a:t>
            </a:r>
          </a:p>
          <a:p>
            <a:endParaRPr lang="en-US" sz="2200" dirty="0"/>
          </a:p>
          <a:p>
            <a:r>
              <a:rPr lang="en-US" sz="2200" dirty="0"/>
              <a:t>Spring 2021</a:t>
            </a:r>
          </a:p>
          <a:p>
            <a:endParaRPr lang="en-US" dirty="0"/>
          </a:p>
        </p:txBody>
      </p:sp>
    </p:spTree>
    <p:extLst>
      <p:ext uri="{BB962C8B-B14F-4D97-AF65-F5344CB8AC3E}">
        <p14:creationId xmlns:p14="http://schemas.microsoft.com/office/powerpoint/2010/main" val="420843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7A7BE2-42EB-49C6-B4F1-3BE8FEE0F97A}"/>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kern="1200" dirty="0">
                <a:solidFill>
                  <a:srgbClr val="FFFFFF"/>
                </a:solidFill>
                <a:latin typeface="+mj-lt"/>
                <a:ea typeface="+mj-ea"/>
                <a:cs typeface="+mj-cs"/>
              </a:rPr>
              <a:t>Degree Plan for Non-traditional Students Starting with</a:t>
            </a:r>
            <a:br>
              <a:rPr lang="en-US" kern="1200" dirty="0">
                <a:solidFill>
                  <a:srgbClr val="FFFFFF"/>
                </a:solidFill>
                <a:latin typeface="+mj-lt"/>
                <a:ea typeface="+mj-ea"/>
                <a:cs typeface="+mj-cs"/>
              </a:rPr>
            </a:br>
            <a:r>
              <a:rPr lang="en-US" kern="1200" dirty="0">
                <a:solidFill>
                  <a:srgbClr val="FFFFFF"/>
                </a:solidFill>
                <a:latin typeface="+mj-lt"/>
                <a:ea typeface="+mj-ea"/>
                <a:cs typeface="+mj-cs"/>
              </a:rPr>
              <a:t>MATH 1301</a:t>
            </a:r>
          </a:p>
        </p:txBody>
      </p:sp>
      <p:sp>
        <p:nvSpPr>
          <p:cNvPr id="4" name="Content Placeholder 3">
            <a:extLst>
              <a:ext uri="{FF2B5EF4-FFF2-40B4-BE49-F238E27FC236}">
                <a16:creationId xmlns:a16="http://schemas.microsoft.com/office/drawing/2014/main" id="{A1AEF4D6-1D6A-4DE9-9923-80B5DBDFC156}"/>
              </a:ext>
            </a:extLst>
          </p:cNvPr>
          <p:cNvSpPr>
            <a:spLocks noGrp="1"/>
          </p:cNvSpPr>
          <p:nvPr>
            <p:ph idx="1"/>
          </p:nvPr>
        </p:nvSpPr>
        <p:spPr/>
        <p:txBody>
          <a:bodyPr/>
          <a:lstStyle/>
          <a:p>
            <a:endParaRPr lang="en-US"/>
          </a:p>
        </p:txBody>
      </p:sp>
      <p:graphicFrame>
        <p:nvGraphicFramePr>
          <p:cNvPr id="7" name="Content Placeholder 4">
            <a:extLst>
              <a:ext uri="{FF2B5EF4-FFF2-40B4-BE49-F238E27FC236}">
                <a16:creationId xmlns:a16="http://schemas.microsoft.com/office/drawing/2014/main" id="{48158261-F8CC-48ED-A2F5-28360DED6384}"/>
              </a:ext>
            </a:extLst>
          </p:cNvPr>
          <p:cNvGraphicFramePr>
            <a:graphicFrameLocks/>
          </p:cNvGraphicFramePr>
          <p:nvPr>
            <p:extLst>
              <p:ext uri="{D42A27DB-BD31-4B8C-83A1-F6EECF244321}">
                <p14:modId xmlns:p14="http://schemas.microsoft.com/office/powerpoint/2010/main" val="3154206706"/>
              </p:ext>
            </p:extLst>
          </p:nvPr>
        </p:nvGraphicFramePr>
        <p:xfrm>
          <a:off x="5195288" y="470924"/>
          <a:ext cx="6511628" cy="5885430"/>
        </p:xfrm>
        <a:graphic>
          <a:graphicData uri="http://schemas.openxmlformats.org/drawingml/2006/table">
            <a:tbl>
              <a:tblPr firstRow="1" firstCol="1" bandRow="1">
                <a:noFill/>
              </a:tblPr>
              <a:tblGrid>
                <a:gridCol w="1563930">
                  <a:extLst>
                    <a:ext uri="{9D8B030D-6E8A-4147-A177-3AD203B41FA5}">
                      <a16:colId xmlns:a16="http://schemas.microsoft.com/office/drawing/2014/main" val="3720628672"/>
                    </a:ext>
                  </a:extLst>
                </a:gridCol>
                <a:gridCol w="2098727">
                  <a:extLst>
                    <a:ext uri="{9D8B030D-6E8A-4147-A177-3AD203B41FA5}">
                      <a16:colId xmlns:a16="http://schemas.microsoft.com/office/drawing/2014/main" val="972270312"/>
                    </a:ext>
                  </a:extLst>
                </a:gridCol>
                <a:gridCol w="1601136">
                  <a:extLst>
                    <a:ext uri="{9D8B030D-6E8A-4147-A177-3AD203B41FA5}">
                      <a16:colId xmlns:a16="http://schemas.microsoft.com/office/drawing/2014/main" val="1680550762"/>
                    </a:ext>
                  </a:extLst>
                </a:gridCol>
                <a:gridCol w="1247835">
                  <a:extLst>
                    <a:ext uri="{9D8B030D-6E8A-4147-A177-3AD203B41FA5}">
                      <a16:colId xmlns:a16="http://schemas.microsoft.com/office/drawing/2014/main" val="296317842"/>
                    </a:ext>
                  </a:extLst>
                </a:gridCol>
              </a:tblGrid>
              <a:tr h="410145">
                <a:tc gridSpan="4">
                  <a:txBody>
                    <a:bodyPr/>
                    <a:lstStyle/>
                    <a:p>
                      <a:pPr marL="0" marR="0" algn="ctr" fontAlgn="t">
                        <a:lnSpc>
                          <a:spcPct val="200000"/>
                        </a:lnSpc>
                        <a:spcBef>
                          <a:spcPts val="1200"/>
                        </a:spcBef>
                        <a:spcAft>
                          <a:spcPts val="0"/>
                        </a:spcAft>
                      </a:pPr>
                      <a:r>
                        <a:rPr lang="en-US" sz="800" b="1" i="0" u="none" strike="noStrike" cap="all" spc="6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Degree Plan for Non-traditional Students Starting with MATH 1301</a:t>
                      </a:r>
                      <a:endParaRPr lang="en-US" sz="800" b="1" i="0" u="none" strike="noStrike" cap="all" spc="60" dirty="0">
                        <a:solidFill>
                          <a:schemeClr val="tx1"/>
                        </a:solidFill>
                        <a:effectLst/>
                        <a:latin typeface="Arial" panose="020B0604020202020204" pitchFamily="34" charset="0"/>
                      </a:endParaRPr>
                    </a:p>
                  </a:txBody>
                  <a:tcPr marL="53972" marR="53972" marT="60006" marB="60006" anchor="ctr">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2237494"/>
                  </a:ext>
                </a:extLst>
              </a:tr>
              <a:tr h="284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Year</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Fall</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Spring</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Summer</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41940991"/>
                  </a:ext>
                </a:extLst>
              </a:tr>
              <a:tr h="1010138">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1301*</a:t>
                      </a:r>
                      <a:endParaRPr lang="en-US" sz="1000" b="0" i="0" u="none" strike="noStrike" cap="none" spc="0" dirty="0">
                        <a:solidFill>
                          <a:schemeClr val="tx1"/>
                        </a:solidFill>
                        <a:effectLst/>
                        <a:highlight>
                          <a:srgbClr val="FFFF00"/>
                        </a:highligh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ENG 1301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UHD 1302 (TX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PHIL 2305</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1505*</a:t>
                      </a:r>
                      <a:endParaRPr lang="en-US" sz="1000" b="0" i="0" u="none" strike="noStrike" cap="none" spc="0" dirty="0">
                        <a:solidFill>
                          <a:schemeClr val="tx1"/>
                        </a:solidFill>
                        <a:effectLst/>
                        <a:highlight>
                          <a:srgbClr val="FFFF00"/>
                        </a:highligh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ENG 1302</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1311</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94827232"/>
                  </a:ext>
                </a:extLst>
              </a:tr>
              <a:tr h="284805">
                <a:tc>
                  <a:txBody>
                    <a:bodyPr/>
                    <a:lstStyle/>
                    <a:p>
                      <a:pPr marL="0" marR="0" algn="r" fontAlgn="t">
                        <a:lnSpc>
                          <a:spcPct val="115000"/>
                        </a:lnSpc>
                        <a:spcBef>
                          <a:spcPts val="0"/>
                        </a:spcBef>
                        <a:spcAft>
                          <a:spcPts val="0"/>
                        </a:spcAft>
                      </a:pPr>
                      <a:r>
                        <a:rPr lang="en-US" sz="8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 </a:t>
                      </a:r>
                      <a:endParaRPr lang="en-US" sz="800" b="1" i="0" u="none" strike="noStrike" cap="none" spc="0" dirty="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15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6615695"/>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2401*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MATH 2305*</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MATH 2421*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2311</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3401*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MATH 2422*</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MATH 3302*</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1410*</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4597714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15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04890266"/>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3402*</a:t>
                      </a:r>
                      <a:endParaRPr lang="en-US" sz="1000" b="0"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STAT 3333*</a:t>
                      </a:r>
                      <a:endParaRPr lang="en-US" sz="1000" b="0"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STAT 4303 or 4311*</a:t>
                      </a:r>
                      <a:endParaRPr lang="en-US" sz="1000" b="0"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MATH 3423*</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STAT 4310*</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2410*</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4300*</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4319*</a:t>
                      </a: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l"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26882142"/>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2990375"/>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4395</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3304*</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SPAN 1401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3321*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SPAN 1402</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l"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3133499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8163948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TOTAL: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123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09353868"/>
                  </a:ext>
                </a:extLst>
              </a:tr>
              <a:tr h="269902">
                <a:tc gridSpan="4">
                  <a:txBody>
                    <a:bodyPr/>
                    <a:lstStyle/>
                    <a:p>
                      <a:pPr marL="0" marR="0" algn="r" fontAlgn="t">
                        <a:lnSpc>
                          <a:spcPct val="115000"/>
                        </a:lnSpc>
                        <a:spcBef>
                          <a:spcPts val="0"/>
                        </a:spcBef>
                        <a:spcAft>
                          <a:spcPts val="0"/>
                        </a:spcAft>
                      </a:pPr>
                      <a:r>
                        <a:rPr lang="en-US" sz="8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indicates critical task, delay can result in delayed graduation</a:t>
                      </a:r>
                      <a:endParaRPr lang="en-US" sz="800" b="1" i="0" u="none" strike="noStrike" cap="none" spc="0" dirty="0">
                        <a:solidFill>
                          <a:schemeClr val="tx1"/>
                        </a:solidFill>
                        <a:effectLst/>
                        <a:latin typeface="Arial" panose="020B0604020202020204" pitchFamily="34" charset="0"/>
                      </a:endParaRPr>
                    </a:p>
                  </a:txBody>
                  <a:tcPr marL="53972" marR="53972" marT="26986" marB="60006" anchor="ctr">
                    <a:lnL w="12700" cap="flat" cmpd="sng" algn="ctr">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2086587"/>
                  </a:ext>
                </a:extLst>
              </a:tr>
            </a:tbl>
          </a:graphicData>
        </a:graphic>
      </p:graphicFrame>
    </p:spTree>
    <p:extLst>
      <p:ext uri="{BB962C8B-B14F-4D97-AF65-F5344CB8AC3E}">
        <p14:creationId xmlns:p14="http://schemas.microsoft.com/office/powerpoint/2010/main" val="250972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82F673CF-97EB-412C-8ADC-C8D59D528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36" y="1364773"/>
            <a:ext cx="10167328" cy="5480870"/>
          </a:xfrm>
          <a:prstGeom prst="rect">
            <a:avLst/>
          </a:prstGeom>
        </p:spPr>
      </p:pic>
      <p:sp>
        <p:nvSpPr>
          <p:cNvPr id="2" name="Title 1">
            <a:extLst>
              <a:ext uri="{FF2B5EF4-FFF2-40B4-BE49-F238E27FC236}">
                <a16:creationId xmlns:a16="http://schemas.microsoft.com/office/drawing/2014/main" id="{23D2432F-FA71-4DDE-BA87-D58C4B8003BF}"/>
              </a:ext>
            </a:extLst>
          </p:cNvPr>
          <p:cNvSpPr>
            <a:spLocks noGrp="1"/>
          </p:cNvSpPr>
          <p:nvPr>
            <p:ph type="title"/>
          </p:nvPr>
        </p:nvSpPr>
        <p:spPr/>
        <p:txBody>
          <a:bodyPr/>
          <a:lstStyle/>
          <a:p>
            <a:r>
              <a:rPr lang="en-US" dirty="0"/>
              <a:t>First Math Course: MATH 1505</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24EA956-D503-4591-9FF4-20F598AD3EEB}"/>
                  </a:ext>
                </a:extLst>
              </p14:cNvPr>
              <p14:cNvContentPartPr/>
              <p14:nvPr/>
            </p14:nvContentPartPr>
            <p14:xfrm>
              <a:off x="4201005" y="4485045"/>
              <a:ext cx="641520" cy="37800"/>
            </p14:xfrm>
          </p:contentPart>
        </mc:Choice>
        <mc:Fallback xmlns="">
          <p:pic>
            <p:nvPicPr>
              <p:cNvPr id="6" name="Ink 5">
                <a:extLst>
                  <a:ext uri="{FF2B5EF4-FFF2-40B4-BE49-F238E27FC236}">
                    <a16:creationId xmlns:a16="http://schemas.microsoft.com/office/drawing/2014/main" id="{024EA956-D503-4591-9FF4-20F598AD3EEB}"/>
                  </a:ext>
                </a:extLst>
              </p:cNvPr>
              <p:cNvPicPr/>
              <p:nvPr/>
            </p:nvPicPr>
            <p:blipFill>
              <a:blip r:embed="rId5"/>
              <a:stretch>
                <a:fillRect/>
              </a:stretch>
            </p:blipFill>
            <p:spPr>
              <a:xfrm>
                <a:off x="4165005" y="4413405"/>
                <a:ext cx="7131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CF94725-32CA-4498-A4BB-498BAFC32163}"/>
                  </a:ext>
                </a:extLst>
              </p14:cNvPr>
              <p14:cNvContentPartPr/>
              <p14:nvPr/>
            </p14:nvContentPartPr>
            <p14:xfrm>
              <a:off x="10317765" y="4855845"/>
              <a:ext cx="567000" cy="25560"/>
            </p14:xfrm>
          </p:contentPart>
        </mc:Choice>
        <mc:Fallback xmlns="">
          <p:pic>
            <p:nvPicPr>
              <p:cNvPr id="7" name="Ink 6">
                <a:extLst>
                  <a:ext uri="{FF2B5EF4-FFF2-40B4-BE49-F238E27FC236}">
                    <a16:creationId xmlns:a16="http://schemas.microsoft.com/office/drawing/2014/main" id="{6CF94725-32CA-4498-A4BB-498BAFC32163}"/>
                  </a:ext>
                </a:extLst>
              </p:cNvPr>
              <p:cNvPicPr/>
              <p:nvPr/>
            </p:nvPicPr>
            <p:blipFill>
              <a:blip r:embed="rId7"/>
              <a:stretch>
                <a:fillRect/>
              </a:stretch>
            </p:blipFill>
            <p:spPr>
              <a:xfrm>
                <a:off x="10281765" y="4783845"/>
                <a:ext cx="638640" cy="169200"/>
              </a:xfrm>
              <a:prstGeom prst="rect">
                <a:avLst/>
              </a:prstGeom>
            </p:spPr>
          </p:pic>
        </mc:Fallback>
      </mc:AlternateContent>
    </p:spTree>
    <p:extLst>
      <p:ext uri="{BB962C8B-B14F-4D97-AF65-F5344CB8AC3E}">
        <p14:creationId xmlns:p14="http://schemas.microsoft.com/office/powerpoint/2010/main" val="412481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7A7BE2-42EB-49C6-B4F1-3BE8FEE0F97A}"/>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kern="1200" dirty="0">
                <a:solidFill>
                  <a:srgbClr val="FFFFFF"/>
                </a:solidFill>
                <a:latin typeface="+mj-lt"/>
                <a:ea typeface="+mj-ea"/>
                <a:cs typeface="+mj-cs"/>
              </a:rPr>
              <a:t>Degree Plan for Non-traditional Students Starting with</a:t>
            </a:r>
            <a:br>
              <a:rPr lang="en-US" kern="1200" dirty="0">
                <a:solidFill>
                  <a:srgbClr val="FFFFFF"/>
                </a:solidFill>
                <a:latin typeface="+mj-lt"/>
                <a:ea typeface="+mj-ea"/>
                <a:cs typeface="+mj-cs"/>
              </a:rPr>
            </a:br>
            <a:r>
              <a:rPr lang="en-US" kern="1200" dirty="0">
                <a:solidFill>
                  <a:srgbClr val="FFFFFF"/>
                </a:solidFill>
                <a:latin typeface="+mj-lt"/>
                <a:ea typeface="+mj-ea"/>
                <a:cs typeface="+mj-cs"/>
              </a:rPr>
              <a:t>MATH 1505</a:t>
            </a:r>
          </a:p>
        </p:txBody>
      </p:sp>
      <p:graphicFrame>
        <p:nvGraphicFramePr>
          <p:cNvPr id="5" name="Content Placeholder 4">
            <a:extLst>
              <a:ext uri="{FF2B5EF4-FFF2-40B4-BE49-F238E27FC236}">
                <a16:creationId xmlns:a16="http://schemas.microsoft.com/office/drawing/2014/main" id="{569ED1CF-F20D-458E-9EA8-2E1AD5766140}"/>
              </a:ext>
            </a:extLst>
          </p:cNvPr>
          <p:cNvGraphicFramePr>
            <a:graphicFrameLocks noGrp="1"/>
          </p:cNvGraphicFramePr>
          <p:nvPr>
            <p:ph idx="1"/>
            <p:extLst>
              <p:ext uri="{D42A27DB-BD31-4B8C-83A1-F6EECF244321}">
                <p14:modId xmlns:p14="http://schemas.microsoft.com/office/powerpoint/2010/main" val="196313683"/>
              </p:ext>
            </p:extLst>
          </p:nvPr>
        </p:nvGraphicFramePr>
        <p:xfrm>
          <a:off x="5195288" y="470924"/>
          <a:ext cx="6511628" cy="5885430"/>
        </p:xfrm>
        <a:graphic>
          <a:graphicData uri="http://schemas.openxmlformats.org/drawingml/2006/table">
            <a:tbl>
              <a:tblPr firstRow="1" firstCol="1" bandRow="1">
                <a:noFill/>
              </a:tblPr>
              <a:tblGrid>
                <a:gridCol w="1563930">
                  <a:extLst>
                    <a:ext uri="{9D8B030D-6E8A-4147-A177-3AD203B41FA5}">
                      <a16:colId xmlns:a16="http://schemas.microsoft.com/office/drawing/2014/main" val="3720628672"/>
                    </a:ext>
                  </a:extLst>
                </a:gridCol>
                <a:gridCol w="2098727">
                  <a:extLst>
                    <a:ext uri="{9D8B030D-6E8A-4147-A177-3AD203B41FA5}">
                      <a16:colId xmlns:a16="http://schemas.microsoft.com/office/drawing/2014/main" val="972270312"/>
                    </a:ext>
                  </a:extLst>
                </a:gridCol>
                <a:gridCol w="1601136">
                  <a:extLst>
                    <a:ext uri="{9D8B030D-6E8A-4147-A177-3AD203B41FA5}">
                      <a16:colId xmlns:a16="http://schemas.microsoft.com/office/drawing/2014/main" val="1680550762"/>
                    </a:ext>
                  </a:extLst>
                </a:gridCol>
                <a:gridCol w="1247835">
                  <a:extLst>
                    <a:ext uri="{9D8B030D-6E8A-4147-A177-3AD203B41FA5}">
                      <a16:colId xmlns:a16="http://schemas.microsoft.com/office/drawing/2014/main" val="296317842"/>
                    </a:ext>
                  </a:extLst>
                </a:gridCol>
              </a:tblGrid>
              <a:tr h="410145">
                <a:tc gridSpan="4">
                  <a:txBody>
                    <a:bodyPr/>
                    <a:lstStyle/>
                    <a:p>
                      <a:pPr marL="0" marR="0" algn="ctr" fontAlgn="t">
                        <a:lnSpc>
                          <a:spcPct val="200000"/>
                        </a:lnSpc>
                        <a:spcBef>
                          <a:spcPts val="1200"/>
                        </a:spcBef>
                        <a:spcAft>
                          <a:spcPts val="0"/>
                        </a:spcAft>
                      </a:pPr>
                      <a:r>
                        <a:rPr lang="en-US" sz="800" b="1" i="0" u="none" strike="noStrike" cap="all" spc="6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Degree Plan for Non-traditional Students Starting with MATH 1505</a:t>
                      </a:r>
                      <a:endParaRPr lang="en-US" sz="800" b="1" i="0" u="none" strike="noStrike" cap="all" spc="60" dirty="0">
                        <a:solidFill>
                          <a:schemeClr val="tx1"/>
                        </a:solidFill>
                        <a:effectLst/>
                        <a:latin typeface="Arial" panose="020B0604020202020204" pitchFamily="34" charset="0"/>
                      </a:endParaRPr>
                    </a:p>
                  </a:txBody>
                  <a:tcPr marL="53972" marR="53972" marT="60006" marB="60006" anchor="ctr">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2237494"/>
                  </a:ext>
                </a:extLst>
              </a:tr>
              <a:tr h="284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Year</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Fall</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Spring</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Summer</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41940991"/>
                  </a:ext>
                </a:extLst>
              </a:tr>
              <a:tr h="1010138">
                <a:tc>
                  <a:txBody>
                    <a:bodyPr/>
                    <a:lstStyle/>
                    <a:p>
                      <a:pPr marL="0" marR="0" algn="ctr" fontAlgn="t">
                        <a:lnSpc>
                          <a:spcPct val="115000"/>
                        </a:lnSpc>
                        <a:spcBef>
                          <a:spcPts val="0"/>
                        </a:spcBef>
                        <a:spcAft>
                          <a:spcPts val="0"/>
                        </a:spcAft>
                      </a:pPr>
                      <a:r>
                        <a:rPr lang="en-US" sz="8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US" sz="800" b="1"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1505*</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ENG 1301</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UHD 1302 (TX CORE)</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1311</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DATA 2401*</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2305*</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2421*</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2311</a:t>
                      </a: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94827232"/>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6615695"/>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DATA 3401*</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2422*</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3302*</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ENG 1302</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DATA 3402*</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STAT 3333*</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3423*</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4597714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04890266"/>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DATA 4300*</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DATA 4319*</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STAT 4303 or 4311*</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1410*</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STAT 4310*</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PHIL 2305</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2410*</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l"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26882142"/>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2990375"/>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4395</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3304*</a:t>
                      </a:r>
                      <a:endParaRPr lang="en-US" sz="1000" b="0" i="0" u="none" strike="noStrike" cap="none" spc="0" dirty="0">
                        <a:solidFill>
                          <a:schemeClr val="tx1"/>
                        </a:solidFill>
                        <a:effectLst/>
                        <a:highlight>
                          <a:srgbClr val="FFFF00"/>
                        </a:highligh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SPAN 1401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3321*</a:t>
                      </a:r>
                      <a:endParaRPr lang="en-US" sz="1000" b="0" i="0" u="none" strike="noStrike" cap="none" spc="0" dirty="0">
                        <a:solidFill>
                          <a:schemeClr val="tx1"/>
                        </a:solidFill>
                        <a:effectLst/>
                        <a:highlight>
                          <a:srgbClr val="FFFF00"/>
                        </a:highligh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SPAN 1402</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l"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3133499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8163948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TOTAL: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120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09353868"/>
                  </a:ext>
                </a:extLst>
              </a:tr>
              <a:tr h="269902">
                <a:tc gridSpan="4">
                  <a:txBody>
                    <a:bodyPr/>
                    <a:lstStyle/>
                    <a:p>
                      <a:pPr marL="0" marR="0" algn="r" fontAlgn="t">
                        <a:lnSpc>
                          <a:spcPct val="115000"/>
                        </a:lnSpc>
                        <a:spcBef>
                          <a:spcPts val="0"/>
                        </a:spcBef>
                        <a:spcAft>
                          <a:spcPts val="0"/>
                        </a:spcAft>
                      </a:pPr>
                      <a:r>
                        <a:rPr lang="en-US" sz="8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indicates critical task, delay can result in delayed graduation</a:t>
                      </a:r>
                      <a:endParaRPr lang="en-US" sz="800" b="1" i="0" u="none" strike="noStrike" cap="none" spc="0" dirty="0">
                        <a:solidFill>
                          <a:schemeClr val="tx1"/>
                        </a:solidFill>
                        <a:effectLst/>
                        <a:latin typeface="Arial" panose="020B0604020202020204" pitchFamily="34" charset="0"/>
                      </a:endParaRPr>
                    </a:p>
                  </a:txBody>
                  <a:tcPr marL="53972" marR="53972" marT="26986" marB="60006" anchor="ctr">
                    <a:lnL w="12700" cap="flat" cmpd="sng" algn="ctr">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2086587"/>
                  </a:ext>
                </a:extLst>
              </a:tr>
            </a:tbl>
          </a:graphicData>
        </a:graphic>
      </p:graphicFrame>
    </p:spTree>
    <p:extLst>
      <p:ext uri="{BB962C8B-B14F-4D97-AF65-F5344CB8AC3E}">
        <p14:creationId xmlns:p14="http://schemas.microsoft.com/office/powerpoint/2010/main" val="193989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text, watch&#10;&#10;Description automatically generated">
            <a:extLst>
              <a:ext uri="{FF2B5EF4-FFF2-40B4-BE49-F238E27FC236}">
                <a16:creationId xmlns:a16="http://schemas.microsoft.com/office/drawing/2014/main" id="{C4A2A43F-C8A2-4C3B-936C-FEF64C47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473" y="1019926"/>
            <a:ext cx="10030899" cy="5980176"/>
          </a:xfrm>
          <a:prstGeom prst="rect">
            <a:avLst/>
          </a:prstGeom>
        </p:spPr>
      </p:pic>
      <p:sp>
        <p:nvSpPr>
          <p:cNvPr id="2" name="Title 1">
            <a:extLst>
              <a:ext uri="{FF2B5EF4-FFF2-40B4-BE49-F238E27FC236}">
                <a16:creationId xmlns:a16="http://schemas.microsoft.com/office/drawing/2014/main" id="{23D2432F-FA71-4DDE-BA87-D58C4B8003BF}"/>
              </a:ext>
            </a:extLst>
          </p:cNvPr>
          <p:cNvSpPr>
            <a:spLocks noGrp="1"/>
          </p:cNvSpPr>
          <p:nvPr>
            <p:ph type="title"/>
          </p:nvPr>
        </p:nvSpPr>
        <p:spPr/>
        <p:txBody>
          <a:bodyPr/>
          <a:lstStyle/>
          <a:p>
            <a:r>
              <a:rPr lang="en-US" dirty="0"/>
              <a:t>First Math Course: MATH 2421</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AFA70CB-02DF-4BDD-A707-35565A32C622}"/>
                  </a:ext>
                </a:extLst>
              </p14:cNvPr>
              <p14:cNvContentPartPr/>
              <p14:nvPr/>
            </p14:nvContentPartPr>
            <p14:xfrm>
              <a:off x="10268085" y="4459242"/>
              <a:ext cx="740520" cy="38520"/>
            </p14:xfrm>
          </p:contentPart>
        </mc:Choice>
        <mc:Fallback xmlns="">
          <p:pic>
            <p:nvPicPr>
              <p:cNvPr id="5" name="Ink 4">
                <a:extLst>
                  <a:ext uri="{FF2B5EF4-FFF2-40B4-BE49-F238E27FC236}">
                    <a16:creationId xmlns:a16="http://schemas.microsoft.com/office/drawing/2014/main" id="{EAFA70CB-02DF-4BDD-A707-35565A32C622}"/>
                  </a:ext>
                </a:extLst>
              </p:cNvPr>
              <p:cNvPicPr/>
              <p:nvPr/>
            </p:nvPicPr>
            <p:blipFill>
              <a:blip r:embed="rId5"/>
              <a:stretch>
                <a:fillRect/>
              </a:stretch>
            </p:blipFill>
            <p:spPr>
              <a:xfrm>
                <a:off x="10232445" y="4387602"/>
                <a:ext cx="8121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1E731A3-EDA7-4CFE-9807-F5DC92037FE1}"/>
                  </a:ext>
                </a:extLst>
              </p14:cNvPr>
              <p14:cNvContentPartPr/>
              <p14:nvPr/>
            </p14:nvContentPartPr>
            <p14:xfrm>
              <a:off x="4361205" y="4089522"/>
              <a:ext cx="876600" cy="14040"/>
            </p14:xfrm>
          </p:contentPart>
        </mc:Choice>
        <mc:Fallback xmlns="">
          <p:pic>
            <p:nvPicPr>
              <p:cNvPr id="6" name="Ink 5">
                <a:extLst>
                  <a:ext uri="{FF2B5EF4-FFF2-40B4-BE49-F238E27FC236}">
                    <a16:creationId xmlns:a16="http://schemas.microsoft.com/office/drawing/2014/main" id="{41E731A3-EDA7-4CFE-9807-F5DC92037FE1}"/>
                  </a:ext>
                </a:extLst>
              </p:cNvPr>
              <p:cNvPicPr/>
              <p:nvPr/>
            </p:nvPicPr>
            <p:blipFill>
              <a:blip r:embed="rId7"/>
              <a:stretch>
                <a:fillRect/>
              </a:stretch>
            </p:blipFill>
            <p:spPr>
              <a:xfrm>
                <a:off x="4325565" y="4017522"/>
                <a:ext cx="9482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B73447D-EFC2-4804-BCC6-32EF580D1235}"/>
                  </a:ext>
                </a:extLst>
              </p14:cNvPr>
              <p14:cNvContentPartPr/>
              <p14:nvPr/>
            </p14:nvContentPartPr>
            <p14:xfrm>
              <a:off x="3767205" y="4336842"/>
              <a:ext cx="211680" cy="1370880"/>
            </p14:xfrm>
          </p:contentPart>
        </mc:Choice>
        <mc:Fallback xmlns="">
          <p:pic>
            <p:nvPicPr>
              <p:cNvPr id="7" name="Ink 6">
                <a:extLst>
                  <a:ext uri="{FF2B5EF4-FFF2-40B4-BE49-F238E27FC236}">
                    <a16:creationId xmlns:a16="http://schemas.microsoft.com/office/drawing/2014/main" id="{5B73447D-EFC2-4804-BCC6-32EF580D1235}"/>
                  </a:ext>
                </a:extLst>
              </p:cNvPr>
              <p:cNvPicPr/>
              <p:nvPr/>
            </p:nvPicPr>
            <p:blipFill>
              <a:blip r:embed="rId9"/>
              <a:stretch>
                <a:fillRect/>
              </a:stretch>
            </p:blipFill>
            <p:spPr>
              <a:xfrm>
                <a:off x="3731565" y="4265202"/>
                <a:ext cx="283320" cy="151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C8C8E79-A770-4DC7-BFCB-E6FD50C2D213}"/>
                  </a:ext>
                </a:extLst>
              </p14:cNvPr>
              <p14:cNvContentPartPr/>
              <p14:nvPr/>
            </p14:nvContentPartPr>
            <p14:xfrm>
              <a:off x="4386405" y="4387242"/>
              <a:ext cx="5326200" cy="2273760"/>
            </p14:xfrm>
          </p:contentPart>
        </mc:Choice>
        <mc:Fallback xmlns="">
          <p:pic>
            <p:nvPicPr>
              <p:cNvPr id="8" name="Ink 7">
                <a:extLst>
                  <a:ext uri="{FF2B5EF4-FFF2-40B4-BE49-F238E27FC236}">
                    <a16:creationId xmlns:a16="http://schemas.microsoft.com/office/drawing/2014/main" id="{0C8C8E79-A770-4DC7-BFCB-E6FD50C2D213}"/>
                  </a:ext>
                </a:extLst>
              </p:cNvPr>
              <p:cNvPicPr/>
              <p:nvPr/>
            </p:nvPicPr>
            <p:blipFill>
              <a:blip r:embed="rId11"/>
              <a:stretch>
                <a:fillRect/>
              </a:stretch>
            </p:blipFill>
            <p:spPr>
              <a:xfrm>
                <a:off x="4350765" y="4315602"/>
                <a:ext cx="5397840" cy="2417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5C091D7-D34F-4FA5-A957-7FAD2163A37B}"/>
                  </a:ext>
                </a:extLst>
              </p14:cNvPr>
              <p14:cNvContentPartPr/>
              <p14:nvPr/>
            </p14:nvContentPartPr>
            <p14:xfrm>
              <a:off x="4040085" y="4361322"/>
              <a:ext cx="51840" cy="641520"/>
            </p14:xfrm>
          </p:contentPart>
        </mc:Choice>
        <mc:Fallback xmlns="">
          <p:pic>
            <p:nvPicPr>
              <p:cNvPr id="10" name="Ink 9">
                <a:extLst>
                  <a:ext uri="{FF2B5EF4-FFF2-40B4-BE49-F238E27FC236}">
                    <a16:creationId xmlns:a16="http://schemas.microsoft.com/office/drawing/2014/main" id="{95C091D7-D34F-4FA5-A957-7FAD2163A37B}"/>
                  </a:ext>
                </a:extLst>
              </p:cNvPr>
              <p:cNvPicPr/>
              <p:nvPr/>
            </p:nvPicPr>
            <p:blipFill>
              <a:blip r:embed="rId13"/>
              <a:stretch>
                <a:fillRect/>
              </a:stretch>
            </p:blipFill>
            <p:spPr>
              <a:xfrm>
                <a:off x="4004085" y="4289682"/>
                <a:ext cx="123480"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DB44E3AD-59B5-4276-90A3-313A2B149D76}"/>
                  </a:ext>
                </a:extLst>
              </p14:cNvPr>
              <p14:cNvContentPartPr/>
              <p14:nvPr/>
            </p14:nvContentPartPr>
            <p14:xfrm>
              <a:off x="4238085" y="5401362"/>
              <a:ext cx="5217840" cy="1012680"/>
            </p14:xfrm>
          </p:contentPart>
        </mc:Choice>
        <mc:Fallback xmlns="">
          <p:pic>
            <p:nvPicPr>
              <p:cNvPr id="11" name="Ink 10">
                <a:extLst>
                  <a:ext uri="{FF2B5EF4-FFF2-40B4-BE49-F238E27FC236}">
                    <a16:creationId xmlns:a16="http://schemas.microsoft.com/office/drawing/2014/main" id="{DB44E3AD-59B5-4276-90A3-313A2B149D76}"/>
                  </a:ext>
                </a:extLst>
              </p:cNvPr>
              <p:cNvPicPr/>
              <p:nvPr/>
            </p:nvPicPr>
            <p:blipFill>
              <a:blip r:embed="rId15"/>
              <a:stretch>
                <a:fillRect/>
              </a:stretch>
            </p:blipFill>
            <p:spPr>
              <a:xfrm>
                <a:off x="4202445" y="5329722"/>
                <a:ext cx="5289480" cy="1156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79B4F5F-287D-4C36-A3CB-85A0F805A643}"/>
                  </a:ext>
                </a:extLst>
              </p14:cNvPr>
              <p14:cNvContentPartPr/>
              <p14:nvPr/>
            </p14:nvContentPartPr>
            <p14:xfrm>
              <a:off x="5733165" y="4114362"/>
              <a:ext cx="784440" cy="115920"/>
            </p14:xfrm>
          </p:contentPart>
        </mc:Choice>
        <mc:Fallback xmlns="">
          <p:pic>
            <p:nvPicPr>
              <p:cNvPr id="16" name="Ink 15">
                <a:extLst>
                  <a:ext uri="{FF2B5EF4-FFF2-40B4-BE49-F238E27FC236}">
                    <a16:creationId xmlns:a16="http://schemas.microsoft.com/office/drawing/2014/main" id="{679B4F5F-287D-4C36-A3CB-85A0F805A643}"/>
                  </a:ext>
                </a:extLst>
              </p:cNvPr>
              <p:cNvPicPr/>
              <p:nvPr/>
            </p:nvPicPr>
            <p:blipFill>
              <a:blip r:embed="rId17"/>
              <a:stretch>
                <a:fillRect/>
              </a:stretch>
            </p:blipFill>
            <p:spPr>
              <a:xfrm>
                <a:off x="5697525" y="4042722"/>
                <a:ext cx="8560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F7251A7E-F030-4F87-8625-0E3807356728}"/>
                  </a:ext>
                </a:extLst>
              </p14:cNvPr>
              <p14:cNvContentPartPr/>
              <p14:nvPr/>
            </p14:nvContentPartPr>
            <p14:xfrm>
              <a:off x="5719125" y="4299762"/>
              <a:ext cx="304200" cy="238680"/>
            </p14:xfrm>
          </p:contentPart>
        </mc:Choice>
        <mc:Fallback xmlns="">
          <p:pic>
            <p:nvPicPr>
              <p:cNvPr id="17" name="Ink 16">
                <a:extLst>
                  <a:ext uri="{FF2B5EF4-FFF2-40B4-BE49-F238E27FC236}">
                    <a16:creationId xmlns:a16="http://schemas.microsoft.com/office/drawing/2014/main" id="{F7251A7E-F030-4F87-8625-0E3807356728}"/>
                  </a:ext>
                </a:extLst>
              </p:cNvPr>
              <p:cNvPicPr/>
              <p:nvPr/>
            </p:nvPicPr>
            <p:blipFill>
              <a:blip r:embed="rId19"/>
              <a:stretch>
                <a:fillRect/>
              </a:stretch>
            </p:blipFill>
            <p:spPr>
              <a:xfrm>
                <a:off x="5683485" y="4227762"/>
                <a:ext cx="375840" cy="382320"/>
              </a:xfrm>
              <a:prstGeom prst="rect">
                <a:avLst/>
              </a:prstGeom>
            </p:spPr>
          </p:pic>
        </mc:Fallback>
      </mc:AlternateContent>
    </p:spTree>
    <p:extLst>
      <p:ext uri="{BB962C8B-B14F-4D97-AF65-F5344CB8AC3E}">
        <p14:creationId xmlns:p14="http://schemas.microsoft.com/office/powerpoint/2010/main" val="400965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7A7BE2-42EB-49C6-B4F1-3BE8FEE0F97A}"/>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kern="1200" dirty="0">
                <a:solidFill>
                  <a:srgbClr val="FFFFFF"/>
                </a:solidFill>
                <a:latin typeface="+mj-lt"/>
                <a:ea typeface="+mj-ea"/>
                <a:cs typeface="+mj-cs"/>
              </a:rPr>
              <a:t>Degree Plan for Non-traditional Students Starting with</a:t>
            </a:r>
            <a:br>
              <a:rPr lang="en-US" kern="1200" dirty="0">
                <a:solidFill>
                  <a:srgbClr val="FFFFFF"/>
                </a:solidFill>
                <a:latin typeface="+mj-lt"/>
                <a:ea typeface="+mj-ea"/>
                <a:cs typeface="+mj-cs"/>
              </a:rPr>
            </a:br>
            <a:r>
              <a:rPr lang="en-US" kern="1200" dirty="0">
                <a:solidFill>
                  <a:srgbClr val="FFFFFF"/>
                </a:solidFill>
                <a:latin typeface="+mj-lt"/>
                <a:ea typeface="+mj-ea"/>
                <a:cs typeface="+mj-cs"/>
              </a:rPr>
              <a:t>MATH 2421</a:t>
            </a:r>
          </a:p>
        </p:txBody>
      </p:sp>
      <p:graphicFrame>
        <p:nvGraphicFramePr>
          <p:cNvPr id="5" name="Content Placeholder 4">
            <a:extLst>
              <a:ext uri="{FF2B5EF4-FFF2-40B4-BE49-F238E27FC236}">
                <a16:creationId xmlns:a16="http://schemas.microsoft.com/office/drawing/2014/main" id="{569ED1CF-F20D-458E-9EA8-2E1AD5766140}"/>
              </a:ext>
            </a:extLst>
          </p:cNvPr>
          <p:cNvGraphicFramePr>
            <a:graphicFrameLocks noGrp="1"/>
          </p:cNvGraphicFramePr>
          <p:nvPr>
            <p:ph idx="1"/>
            <p:extLst>
              <p:ext uri="{D42A27DB-BD31-4B8C-83A1-F6EECF244321}">
                <p14:modId xmlns:p14="http://schemas.microsoft.com/office/powerpoint/2010/main" val="1331588780"/>
              </p:ext>
            </p:extLst>
          </p:nvPr>
        </p:nvGraphicFramePr>
        <p:xfrm>
          <a:off x="5195288" y="470924"/>
          <a:ext cx="6511628" cy="5885430"/>
        </p:xfrm>
        <a:graphic>
          <a:graphicData uri="http://schemas.openxmlformats.org/drawingml/2006/table">
            <a:tbl>
              <a:tblPr firstRow="1" firstCol="1" bandRow="1">
                <a:noFill/>
              </a:tblPr>
              <a:tblGrid>
                <a:gridCol w="1563930">
                  <a:extLst>
                    <a:ext uri="{9D8B030D-6E8A-4147-A177-3AD203B41FA5}">
                      <a16:colId xmlns:a16="http://schemas.microsoft.com/office/drawing/2014/main" val="3720628672"/>
                    </a:ext>
                  </a:extLst>
                </a:gridCol>
                <a:gridCol w="2098727">
                  <a:extLst>
                    <a:ext uri="{9D8B030D-6E8A-4147-A177-3AD203B41FA5}">
                      <a16:colId xmlns:a16="http://schemas.microsoft.com/office/drawing/2014/main" val="972270312"/>
                    </a:ext>
                  </a:extLst>
                </a:gridCol>
                <a:gridCol w="1601136">
                  <a:extLst>
                    <a:ext uri="{9D8B030D-6E8A-4147-A177-3AD203B41FA5}">
                      <a16:colId xmlns:a16="http://schemas.microsoft.com/office/drawing/2014/main" val="1680550762"/>
                    </a:ext>
                  </a:extLst>
                </a:gridCol>
                <a:gridCol w="1247835">
                  <a:extLst>
                    <a:ext uri="{9D8B030D-6E8A-4147-A177-3AD203B41FA5}">
                      <a16:colId xmlns:a16="http://schemas.microsoft.com/office/drawing/2014/main" val="296317842"/>
                    </a:ext>
                  </a:extLst>
                </a:gridCol>
              </a:tblGrid>
              <a:tr h="410145">
                <a:tc gridSpan="4">
                  <a:txBody>
                    <a:bodyPr/>
                    <a:lstStyle/>
                    <a:p>
                      <a:pPr marL="0" marR="0" algn="ctr" fontAlgn="t">
                        <a:lnSpc>
                          <a:spcPct val="200000"/>
                        </a:lnSpc>
                        <a:spcBef>
                          <a:spcPts val="1200"/>
                        </a:spcBef>
                        <a:spcAft>
                          <a:spcPts val="0"/>
                        </a:spcAft>
                      </a:pPr>
                      <a:r>
                        <a:rPr lang="en-US" sz="800" b="1" i="0" u="none" strike="noStrike" cap="all" spc="6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Degree Plan for Non-traditional Students Starting with MATH 2421</a:t>
                      </a:r>
                      <a:endParaRPr lang="en-US" sz="800" b="1" i="0" u="none" strike="noStrike" cap="all" spc="60" dirty="0">
                        <a:solidFill>
                          <a:schemeClr val="tx1"/>
                        </a:solidFill>
                        <a:effectLst/>
                        <a:latin typeface="Arial" panose="020B0604020202020204" pitchFamily="34" charset="0"/>
                      </a:endParaRPr>
                    </a:p>
                  </a:txBody>
                  <a:tcPr marL="53972" marR="53972" marT="60006" marB="60006" anchor="ctr">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2237494"/>
                  </a:ext>
                </a:extLst>
              </a:tr>
              <a:tr h="284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Year</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Fall</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Spring</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tc>
                  <a:txBody>
                    <a:bodyPr/>
                    <a:lstStyle/>
                    <a:p>
                      <a:pPr marL="0" marR="0" algn="ct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Summer</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41940991"/>
                  </a:ext>
                </a:extLst>
              </a:tr>
              <a:tr h="1010138">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2305</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2421</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ENG 1301</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UHD 1302 (TX CORE)</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2401</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2422</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3302</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1311</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94827232"/>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6615695"/>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3401</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STAT 3333</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MATH 3423</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CS 2311</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3402</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DATA 4319</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STAT 4310</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ENG 1302</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TX CORE</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4597714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9 </a:t>
                      </a:r>
                      <a:r>
                        <a:rPr lang="en-US" sz="1000" b="1" i="0" u="none" strike="noStrike" cap="none" spc="0" dirty="0" err="1">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04890266"/>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4300</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SPAN 1401</a:t>
                      </a:r>
                      <a:endPar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STAT 4303 or 4311</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1410*</a:t>
                      </a: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cs typeface="Times New Roman" panose="02020603050405020304" pitchFamily="18" charset="0"/>
                        </a:rPr>
                        <a:t>FREE ELECTIVE</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highlight>
                            <a:srgbClr val="FFFF00"/>
                          </a:highlight>
                          <a:latin typeface="Times New Roman" panose="02020603050405020304" pitchFamily="18" charset="0"/>
                          <a:cs typeface="Times New Roman" panose="02020603050405020304" pitchFamily="18" charset="0"/>
                        </a:rPr>
                        <a:t>SPAN 1402</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cs typeface="Times New Roman" panose="02020603050405020304" pitchFamily="18" charset="0"/>
                        </a:rPr>
                        <a:t>TX CORE</a:t>
                      </a:r>
                    </a:p>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cs typeface="Times New Roman" panose="02020603050405020304" pitchFamily="18" charset="0"/>
                        </a:rPr>
                        <a:t>CS 2410*</a:t>
                      </a: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l"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26882142"/>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hrs</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2990375"/>
                  </a:ext>
                </a:extLst>
              </a:tr>
              <a:tr h="828805">
                <a:tc>
                  <a:txBody>
                    <a:bodyPr/>
                    <a:lstStyle/>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p>
                      <a:pPr marL="0" marR="0" algn="ct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4395</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CS 3304*</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PHIL 2305</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rPr>
                        <a:t>TX CORE</a:t>
                      </a:r>
                      <a:endParaRPr lang="en-US" sz="1000" b="0" i="0" u="none" strike="noStrike" cap="none" spc="0" dirty="0">
                        <a:solidFill>
                          <a:schemeClr val="tx1"/>
                        </a:solidFill>
                        <a:effectLst/>
                        <a:highlight>
                          <a:srgbClr val="FFFF00"/>
                        </a:highligh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cs typeface="Times New Roman" panose="02020603050405020304" pitchFamily="18" charset="0"/>
                        </a:rPr>
                        <a:t>FREE ELECTIVE</a:t>
                      </a:r>
                    </a:p>
                    <a:p>
                      <a:pPr marL="0" marR="0" lvl="0" indent="0" algn="ctr" defTabSz="914400" rtl="0" eaLnBrk="1" fontAlgn="t" latinLnBrk="0" hangingPunct="1">
                        <a:lnSpc>
                          <a:spcPct val="115000"/>
                        </a:lnSpc>
                        <a:spcBef>
                          <a:spcPts val="0"/>
                        </a:spcBef>
                        <a:spcAft>
                          <a:spcPts val="0"/>
                        </a:spcAft>
                        <a:buClrTx/>
                        <a:buSzTx/>
                        <a:buFontTx/>
                        <a:buNone/>
                        <a:tabLst/>
                        <a:defRPr/>
                      </a:pPr>
                      <a:r>
                        <a:rPr lang="en-US" sz="1000" b="0" i="0" u="none" strike="noStrike" cap="none" spc="0" dirty="0">
                          <a:solidFill>
                            <a:schemeClr val="tx1"/>
                          </a:solidFill>
                          <a:effectLst/>
                          <a:latin typeface="Times New Roman" panose="02020603050405020304" pitchFamily="18" charset="0"/>
                          <a:cs typeface="Times New Roman" panose="02020603050405020304" pitchFamily="18" charset="0"/>
                        </a:rPr>
                        <a:t>CS 3321*</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cs typeface="Times New Roman" panose="02020603050405020304" pitchFamily="18" charset="0"/>
                        </a:rPr>
                        <a:t>TX CORE</a:t>
                      </a:r>
                    </a:p>
                    <a:p>
                      <a:pPr marL="0" marR="0" algn="ctr" fontAlgn="t">
                        <a:lnSpc>
                          <a:spcPct val="115000"/>
                        </a:lnSpc>
                        <a:spcBef>
                          <a:spcPts val="0"/>
                        </a:spcBef>
                        <a:spcAft>
                          <a:spcPts val="0"/>
                        </a:spcAft>
                      </a:pPr>
                      <a:r>
                        <a:rPr lang="en-US" sz="1000" b="0" i="0" u="none" strike="noStrike" cap="none" spc="0" dirty="0">
                          <a:solidFill>
                            <a:schemeClr val="tx1"/>
                          </a:solidFill>
                          <a:effectLst/>
                          <a:highlight>
                            <a:srgbClr val="FFFF00"/>
                          </a:highlight>
                          <a:latin typeface="Times New Roman" panose="02020603050405020304" pitchFamily="18" charset="0"/>
                          <a:cs typeface="Times New Roman" panose="02020603050405020304" pitchFamily="18" charset="0"/>
                        </a:rPr>
                        <a:t>TX CORE</a:t>
                      </a: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l"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3133499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Semester Total:</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r" fontAlgn="t">
                        <a:lnSpc>
                          <a:spcPct val="115000"/>
                        </a:lnSpc>
                        <a:spcBef>
                          <a:spcPts val="0"/>
                        </a:spcBef>
                        <a:spcAft>
                          <a:spcPts val="0"/>
                        </a:spcAft>
                      </a:pPr>
                      <a:r>
                        <a:rPr lang="en-US" sz="1000" b="0"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81639487"/>
                  </a:ext>
                </a:extLst>
              </a:tr>
              <a:tr h="284805">
                <a:tc>
                  <a:txBody>
                    <a:bodyPr/>
                    <a:lstStyle/>
                    <a:p>
                      <a:pPr marL="0" marR="0" algn="r" fontAlgn="t">
                        <a:lnSpc>
                          <a:spcPct val="115000"/>
                        </a:lnSpc>
                        <a:spcBef>
                          <a:spcPts val="0"/>
                        </a:spcBef>
                        <a:spcAft>
                          <a:spcPts val="0"/>
                        </a:spcAft>
                      </a:pPr>
                      <a:r>
                        <a:rPr lang="en-US" sz="8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800" b="1"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TOTAL: </a:t>
                      </a:r>
                      <a:endParaRPr lang="en-US" sz="1000" b="0" i="0" u="none" strike="noStrike" cap="none" spc="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gn="r" fontAlgn="t">
                        <a:lnSpc>
                          <a:spcPct val="115000"/>
                        </a:lnSpc>
                        <a:spcBef>
                          <a:spcPts val="0"/>
                        </a:spcBef>
                        <a:spcAft>
                          <a:spcPts val="0"/>
                        </a:spcAft>
                      </a:pPr>
                      <a:r>
                        <a:rPr lang="en-US" sz="10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121 </a:t>
                      </a:r>
                      <a:r>
                        <a:rPr lang="en-US" sz="1000" b="1" i="0" u="none" strike="noStrike" cap="none" spc="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hrs</a:t>
                      </a:r>
                      <a:endParaRPr lang="en-US" sz="1000" b="0" i="0" u="none" strike="noStrike" cap="none" spc="0" dirty="0">
                        <a:solidFill>
                          <a:schemeClr val="tx1"/>
                        </a:solidFill>
                        <a:effectLst/>
                        <a:latin typeface="Arial" panose="020B0604020202020204" pitchFamily="34" charset="0"/>
                      </a:endParaRPr>
                    </a:p>
                  </a:txBody>
                  <a:tcPr marL="40479" marR="40479" marT="5622" marB="6000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09353868"/>
                  </a:ext>
                </a:extLst>
              </a:tr>
              <a:tr h="269902">
                <a:tc gridSpan="4">
                  <a:txBody>
                    <a:bodyPr/>
                    <a:lstStyle/>
                    <a:p>
                      <a:pPr marL="0" marR="0" algn="r" fontAlgn="t">
                        <a:lnSpc>
                          <a:spcPct val="115000"/>
                        </a:lnSpc>
                        <a:spcBef>
                          <a:spcPts val="0"/>
                        </a:spcBef>
                        <a:spcAft>
                          <a:spcPts val="0"/>
                        </a:spcAft>
                      </a:pPr>
                      <a:r>
                        <a:rPr lang="en-US" sz="800" b="1" i="0" u="none" strike="noStrike"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indicates critical task, delay can result in delayed graduation</a:t>
                      </a:r>
                      <a:endParaRPr lang="en-US" sz="800" b="1" i="0" u="none" strike="noStrike" cap="none" spc="0" dirty="0">
                        <a:solidFill>
                          <a:schemeClr val="tx1"/>
                        </a:solidFill>
                        <a:effectLst/>
                        <a:latin typeface="Arial" panose="020B0604020202020204" pitchFamily="34" charset="0"/>
                      </a:endParaRPr>
                    </a:p>
                  </a:txBody>
                  <a:tcPr marL="53972" marR="53972" marT="26986" marB="60006" anchor="ctr">
                    <a:lnL w="12700" cap="flat" cmpd="sng" algn="ctr">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2086587"/>
                  </a:ext>
                </a:extLst>
              </a:tr>
            </a:tbl>
          </a:graphicData>
        </a:graphic>
      </p:graphicFrame>
    </p:spTree>
    <p:extLst>
      <p:ext uri="{BB962C8B-B14F-4D97-AF65-F5344CB8AC3E}">
        <p14:creationId xmlns:p14="http://schemas.microsoft.com/office/powerpoint/2010/main" val="3545376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BD1C-EBEB-4D6F-B491-EAC12C9E6534}"/>
              </a:ext>
            </a:extLst>
          </p:cNvPr>
          <p:cNvSpPr>
            <a:spLocks noGrp="1"/>
          </p:cNvSpPr>
          <p:nvPr>
            <p:ph type="title"/>
          </p:nvPr>
        </p:nvSpPr>
        <p:spPr/>
        <p:txBody>
          <a:bodyPr/>
          <a:lstStyle/>
          <a:p>
            <a:r>
              <a:rPr lang="en-US" dirty="0"/>
              <a:t>Using PERT Probabilistic Durations</a:t>
            </a:r>
          </a:p>
        </p:txBody>
      </p:sp>
      <p:sp>
        <p:nvSpPr>
          <p:cNvPr id="3" name="Content Placeholder 2">
            <a:extLst>
              <a:ext uri="{FF2B5EF4-FFF2-40B4-BE49-F238E27FC236}">
                <a16:creationId xmlns:a16="http://schemas.microsoft.com/office/drawing/2014/main" id="{0F0948AD-8093-4312-81E9-D32BF417D3F0}"/>
              </a:ext>
            </a:extLst>
          </p:cNvPr>
          <p:cNvSpPr>
            <a:spLocks noGrp="1"/>
          </p:cNvSpPr>
          <p:nvPr>
            <p:ph idx="1"/>
          </p:nvPr>
        </p:nvSpPr>
        <p:spPr>
          <a:xfrm>
            <a:off x="838200" y="1771651"/>
            <a:ext cx="10515600" cy="4351338"/>
          </a:xfrm>
        </p:spPr>
        <p:txBody>
          <a:bodyPr>
            <a:normAutofit lnSpcReduction="10000"/>
          </a:bodyPr>
          <a:lstStyle/>
          <a:p>
            <a:r>
              <a:rPr lang="en-US" dirty="0"/>
              <a:t>Considers AP credits which shorten durations</a:t>
            </a:r>
          </a:p>
          <a:p>
            <a:r>
              <a:rPr lang="en-US" dirty="0"/>
              <a:t>Considers repeat courses which lengthen durations</a:t>
            </a:r>
          </a:p>
          <a:p>
            <a:r>
              <a:rPr lang="en-US" dirty="0"/>
              <a:t>Project 1 (MATH 1301): </a:t>
            </a:r>
          </a:p>
          <a:p>
            <a:pPr lvl="1"/>
            <a:r>
              <a:rPr lang="en-US" dirty="0"/>
              <a:t>Mean duration of 5.5 semesters (CPM = 5.08) </a:t>
            </a:r>
          </a:p>
          <a:p>
            <a:pPr lvl="1"/>
            <a:r>
              <a:rPr lang="en-US" dirty="0"/>
              <a:t> = .42 increase</a:t>
            </a:r>
          </a:p>
          <a:p>
            <a:pPr lvl="1"/>
            <a:r>
              <a:rPr lang="en-US" dirty="0"/>
              <a:t>Longest path goes through MATH 1301, MATH 1505, MATH 2421, MATH 3302 and STAT 4303</a:t>
            </a:r>
          </a:p>
          <a:p>
            <a:r>
              <a:rPr lang="en-US" dirty="0"/>
              <a:t>Project 3 (MATH 2421): </a:t>
            </a:r>
          </a:p>
          <a:p>
            <a:pPr lvl="1"/>
            <a:r>
              <a:rPr lang="en-US" dirty="0"/>
              <a:t>Mean duration of 4.58 semesters (CPM = 4.08) </a:t>
            </a:r>
          </a:p>
          <a:p>
            <a:pPr lvl="1"/>
            <a:r>
              <a:rPr lang="en-US" dirty="0"/>
              <a:t> = .50 increase</a:t>
            </a:r>
          </a:p>
          <a:p>
            <a:pPr lvl="1"/>
            <a:r>
              <a:rPr lang="en-US" dirty="0"/>
              <a:t>Longest path goes through CS minor </a:t>
            </a:r>
            <a:r>
              <a:rPr lang="en-US" dirty="0" err="1"/>
              <a:t>reqs</a:t>
            </a:r>
            <a:r>
              <a:rPr lang="en-US" dirty="0"/>
              <a:t>: CS 1410, CS 2410, CS 3304, CS 3321</a:t>
            </a:r>
          </a:p>
        </p:txBody>
      </p:sp>
    </p:spTree>
    <p:extLst>
      <p:ext uri="{BB962C8B-B14F-4D97-AF65-F5344CB8AC3E}">
        <p14:creationId xmlns:p14="http://schemas.microsoft.com/office/powerpoint/2010/main" val="198322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C719-D6F2-44AF-A90E-A3479294F8BD}"/>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D5F619A0-D903-41AF-A7BE-0F967ACFC868}"/>
              </a:ext>
            </a:extLst>
          </p:cNvPr>
          <p:cNvSpPr>
            <a:spLocks noGrp="1"/>
          </p:cNvSpPr>
          <p:nvPr>
            <p:ph idx="1"/>
          </p:nvPr>
        </p:nvSpPr>
        <p:spPr/>
        <p:txBody>
          <a:bodyPr/>
          <a:lstStyle/>
          <a:p>
            <a:r>
              <a:rPr lang="en-US" dirty="0"/>
              <a:t>In all three scenarios, it </a:t>
            </a:r>
            <a:r>
              <a:rPr lang="en-US" i="1" dirty="0"/>
              <a:t>is </a:t>
            </a:r>
            <a:r>
              <a:rPr lang="en-US" dirty="0"/>
              <a:t>possible to graduate in four years </a:t>
            </a:r>
            <a:r>
              <a:rPr lang="en-US" i="1" dirty="0"/>
              <a:t>provided</a:t>
            </a:r>
            <a:r>
              <a:rPr lang="en-US" dirty="0"/>
              <a:t> you complete two summer semesters. </a:t>
            </a:r>
          </a:p>
          <a:p>
            <a:r>
              <a:rPr lang="en-US" dirty="0"/>
              <a:t>The most balanced degree plan starts with taking MATH 1505, so it is worth taking the MATH 1301 Bypass Exam, but not as beneficial to bypass MATH 1505 (unless you want to take more electives)</a:t>
            </a:r>
          </a:p>
          <a:p>
            <a:r>
              <a:rPr lang="en-US" dirty="0"/>
              <a:t>MATH 1505 degree plan requires the least amount of courses (one less than both MATH 1301 and MATH 2421 starting points)</a:t>
            </a:r>
          </a:p>
          <a:p>
            <a:r>
              <a:rPr lang="en-US" dirty="0"/>
              <a:t>It’s possible to complete pertinent major courses by summer of junior year; optimal for a prospective internship </a:t>
            </a:r>
          </a:p>
          <a:p>
            <a:endParaRPr lang="en-US" dirty="0"/>
          </a:p>
        </p:txBody>
      </p:sp>
    </p:spTree>
    <p:extLst>
      <p:ext uri="{BB962C8B-B14F-4D97-AF65-F5344CB8AC3E}">
        <p14:creationId xmlns:p14="http://schemas.microsoft.com/office/powerpoint/2010/main" val="205746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ECFA-32FE-42DE-BC3F-5F2F13F9B22E}"/>
              </a:ext>
            </a:extLst>
          </p:cNvPr>
          <p:cNvSpPr>
            <a:spLocks noGrp="1"/>
          </p:cNvSpPr>
          <p:nvPr>
            <p:ph type="title"/>
          </p:nvPr>
        </p:nvSpPr>
        <p:spPr/>
        <p:txBody>
          <a:bodyPr/>
          <a:lstStyle/>
          <a:p>
            <a:r>
              <a:rPr lang="en-US" dirty="0"/>
              <a:t>Definition of Terms</a:t>
            </a:r>
          </a:p>
        </p:txBody>
      </p:sp>
      <p:sp>
        <p:nvSpPr>
          <p:cNvPr id="3" name="Content Placeholder 2">
            <a:extLst>
              <a:ext uri="{FF2B5EF4-FFF2-40B4-BE49-F238E27FC236}">
                <a16:creationId xmlns:a16="http://schemas.microsoft.com/office/drawing/2014/main" id="{011802F7-3894-4BF0-967C-89CCD49C75AB}"/>
              </a:ext>
            </a:extLst>
          </p:cNvPr>
          <p:cNvSpPr>
            <a:spLocks noGrp="1"/>
          </p:cNvSpPr>
          <p:nvPr>
            <p:ph idx="1"/>
          </p:nvPr>
        </p:nvSpPr>
        <p:spPr/>
        <p:txBody>
          <a:bodyPr>
            <a:normAutofit fontScale="70000" lnSpcReduction="20000"/>
          </a:bodyPr>
          <a:lstStyle/>
          <a:p>
            <a:r>
              <a:rPr lang="en-US" dirty="0"/>
              <a:t>Network</a:t>
            </a:r>
          </a:p>
          <a:p>
            <a:pPr lvl="1"/>
            <a:r>
              <a:rPr lang="en-US" dirty="0"/>
              <a:t>Consists of a set of </a:t>
            </a:r>
            <a:r>
              <a:rPr lang="en-US" i="1" dirty="0"/>
              <a:t>nodes</a:t>
            </a:r>
            <a:r>
              <a:rPr lang="en-US" dirty="0"/>
              <a:t> linked by </a:t>
            </a:r>
            <a:r>
              <a:rPr lang="en-US" i="1" dirty="0"/>
              <a:t>arcs</a:t>
            </a:r>
          </a:p>
          <a:p>
            <a:pPr lvl="1"/>
            <a:r>
              <a:rPr lang="en-US" dirty="0"/>
              <a:t>Has</a:t>
            </a:r>
            <a:r>
              <a:rPr lang="en-US" i="1" dirty="0"/>
              <a:t> directed</a:t>
            </a:r>
            <a:r>
              <a:rPr lang="en-US" dirty="0"/>
              <a:t> or </a:t>
            </a:r>
            <a:r>
              <a:rPr lang="en-US" i="1" dirty="0"/>
              <a:t>undirected</a:t>
            </a:r>
            <a:r>
              <a:rPr lang="en-US" dirty="0"/>
              <a:t> </a:t>
            </a:r>
            <a:r>
              <a:rPr lang="en-US" i="1" dirty="0"/>
              <a:t>flow</a:t>
            </a:r>
          </a:p>
          <a:p>
            <a:pPr lvl="1"/>
            <a:r>
              <a:rPr lang="en-US" i="1" dirty="0"/>
              <a:t>Path</a:t>
            </a:r>
            <a:r>
              <a:rPr lang="en-US" dirty="0"/>
              <a:t> is a sequence of distinct arcs that join two nodes through other nodes </a:t>
            </a:r>
          </a:p>
          <a:p>
            <a:pPr lvl="1"/>
            <a:r>
              <a:rPr lang="en-US" dirty="0"/>
              <a:t>In a </a:t>
            </a:r>
            <a:r>
              <a:rPr lang="en-US" i="1" dirty="0"/>
              <a:t>connected network </a:t>
            </a:r>
            <a:r>
              <a:rPr lang="en-US" dirty="0"/>
              <a:t>every two distinct nodes are linked by at least one path</a:t>
            </a:r>
          </a:p>
          <a:p>
            <a:r>
              <a:rPr lang="en-US" dirty="0"/>
              <a:t>Project </a:t>
            </a:r>
          </a:p>
          <a:p>
            <a:pPr lvl="1"/>
            <a:r>
              <a:rPr lang="en-US" dirty="0"/>
              <a:t>A collection of interrelated activities with each activity consuming time and resources</a:t>
            </a:r>
          </a:p>
          <a:p>
            <a:r>
              <a:rPr lang="en-US" dirty="0"/>
              <a:t>CPM (Critical Path Method)</a:t>
            </a:r>
          </a:p>
          <a:p>
            <a:pPr lvl="1"/>
            <a:r>
              <a:rPr lang="en-US" dirty="0"/>
              <a:t>Project management technique that uses the </a:t>
            </a:r>
            <a:r>
              <a:rPr lang="en-US" i="1" dirty="0"/>
              <a:t>longest path </a:t>
            </a:r>
            <a:r>
              <a:rPr lang="en-US" dirty="0"/>
              <a:t>to determine the  project duration and the most important tasks that constitute the project</a:t>
            </a:r>
          </a:p>
          <a:p>
            <a:pPr lvl="1"/>
            <a:r>
              <a:rPr lang="en-US" dirty="0"/>
              <a:t>Tasks must be completed and in a specific order</a:t>
            </a:r>
          </a:p>
          <a:p>
            <a:pPr lvl="1"/>
            <a:r>
              <a:rPr lang="en-US" dirty="0"/>
              <a:t>Tasks have known durations</a:t>
            </a:r>
          </a:p>
          <a:p>
            <a:pPr lvl="1"/>
            <a:r>
              <a:rPr lang="en-US" i="1" dirty="0"/>
              <a:t>Critical path </a:t>
            </a:r>
            <a:r>
              <a:rPr lang="en-US" dirty="0"/>
              <a:t>is the longest path, consisting of activities with zero slack time</a:t>
            </a:r>
            <a:endParaRPr lang="en-US" i="1" dirty="0"/>
          </a:p>
          <a:p>
            <a:r>
              <a:rPr lang="en-US" dirty="0"/>
              <a:t>PERT (Program Evaluation Review Technique)</a:t>
            </a:r>
          </a:p>
          <a:p>
            <a:pPr lvl="1"/>
            <a:r>
              <a:rPr lang="en-US" dirty="0"/>
              <a:t>Project management technique similar to CPM except it uses probabilistic timelines. </a:t>
            </a:r>
          </a:p>
          <a:p>
            <a:pPr lvl="1"/>
            <a:r>
              <a:rPr lang="en-US" dirty="0"/>
              <a:t>Task durations are unknown and estimated using optimistic, most probable, and pessimistic times. </a:t>
            </a:r>
          </a:p>
        </p:txBody>
      </p:sp>
    </p:spTree>
    <p:extLst>
      <p:ext uri="{BB962C8B-B14F-4D97-AF65-F5344CB8AC3E}">
        <p14:creationId xmlns:p14="http://schemas.microsoft.com/office/powerpoint/2010/main" val="403141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5EA3-F17E-4441-92CB-F94D70910442}"/>
              </a:ext>
            </a:extLst>
          </p:cNvPr>
          <p:cNvSpPr>
            <a:spLocks noGrp="1"/>
          </p:cNvSpPr>
          <p:nvPr>
            <p:ph type="title"/>
          </p:nvPr>
        </p:nvSpPr>
        <p:spPr/>
        <p:txBody>
          <a:bodyPr/>
          <a:lstStyle/>
          <a:p>
            <a:r>
              <a:rPr lang="en-US" dirty="0"/>
              <a:t>Understanding a Network Representation</a:t>
            </a:r>
          </a:p>
        </p:txBody>
      </p:sp>
      <p:sp>
        <p:nvSpPr>
          <p:cNvPr id="3" name="Content Placeholder 2">
            <a:extLst>
              <a:ext uri="{FF2B5EF4-FFF2-40B4-BE49-F238E27FC236}">
                <a16:creationId xmlns:a16="http://schemas.microsoft.com/office/drawing/2014/main" id="{4A304ED4-2B67-4CA6-ADB9-7E919108AB09}"/>
              </a:ext>
            </a:extLst>
          </p:cNvPr>
          <p:cNvSpPr>
            <a:spLocks noGrp="1"/>
          </p:cNvSpPr>
          <p:nvPr>
            <p:ph idx="1"/>
          </p:nvPr>
        </p:nvSpPr>
        <p:spPr/>
        <p:txBody>
          <a:bodyPr/>
          <a:lstStyle/>
          <a:p>
            <a:r>
              <a:rPr lang="en-US" dirty="0"/>
              <a:t>Activity is represented by an </a:t>
            </a:r>
            <a:r>
              <a:rPr lang="en-US" i="1" dirty="0"/>
              <a:t>arc</a:t>
            </a:r>
            <a:r>
              <a:rPr lang="en-US" dirty="0"/>
              <a:t> pointing in the direction of progress </a:t>
            </a:r>
          </a:p>
          <a:p>
            <a:r>
              <a:rPr lang="en-US" dirty="0"/>
              <a:t>Activities feed into and out of numbered </a:t>
            </a:r>
            <a:r>
              <a:rPr lang="en-US" i="1" dirty="0"/>
              <a:t>nodes</a:t>
            </a:r>
            <a:r>
              <a:rPr lang="en-US" dirty="0"/>
              <a:t> representing </a:t>
            </a:r>
            <a:r>
              <a:rPr lang="en-US" i="1" dirty="0"/>
              <a:t>events</a:t>
            </a:r>
            <a:r>
              <a:rPr lang="en-US" dirty="0"/>
              <a:t> </a:t>
            </a:r>
          </a:p>
          <a:p>
            <a:r>
              <a:rPr lang="en-US" dirty="0"/>
              <a:t>An </a:t>
            </a:r>
            <a:r>
              <a:rPr lang="en-US" i="1" dirty="0"/>
              <a:t>event</a:t>
            </a:r>
            <a:r>
              <a:rPr lang="en-US" dirty="0"/>
              <a:t> is the completion of an activity or the commencement of an activity </a:t>
            </a:r>
          </a:p>
          <a:p>
            <a:r>
              <a:rPr lang="en-US" dirty="0"/>
              <a:t>Single start and end node</a:t>
            </a:r>
          </a:p>
          <a:p>
            <a:r>
              <a:rPr lang="en-US" dirty="0"/>
              <a:t>Distinct end nodes for every arc/activity</a:t>
            </a:r>
          </a:p>
          <a:p>
            <a:r>
              <a:rPr lang="en-US" dirty="0"/>
              <a:t>Use nodes to establish the precedence relationships among activities</a:t>
            </a:r>
          </a:p>
        </p:txBody>
      </p:sp>
    </p:spTree>
    <p:extLst>
      <p:ext uri="{BB962C8B-B14F-4D97-AF65-F5344CB8AC3E}">
        <p14:creationId xmlns:p14="http://schemas.microsoft.com/office/powerpoint/2010/main" val="32907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DB94-C6DF-4F8A-96F0-2D9F251160FA}"/>
              </a:ext>
            </a:extLst>
          </p:cNvPr>
          <p:cNvSpPr>
            <a:spLocks noGrp="1"/>
          </p:cNvSpPr>
          <p:nvPr>
            <p:ph type="title"/>
          </p:nvPr>
        </p:nvSpPr>
        <p:spPr/>
        <p:txBody>
          <a:bodyPr/>
          <a:lstStyle/>
          <a:p>
            <a:r>
              <a:rPr lang="en-US" dirty="0"/>
              <a:t>Senior Project Objectives</a:t>
            </a:r>
          </a:p>
        </p:txBody>
      </p:sp>
      <p:sp>
        <p:nvSpPr>
          <p:cNvPr id="3" name="Content Placeholder 2">
            <a:extLst>
              <a:ext uri="{FF2B5EF4-FFF2-40B4-BE49-F238E27FC236}">
                <a16:creationId xmlns:a16="http://schemas.microsoft.com/office/drawing/2014/main" id="{FACA53C3-9A26-404C-8865-93FEC3979EED}"/>
              </a:ext>
            </a:extLst>
          </p:cNvPr>
          <p:cNvSpPr>
            <a:spLocks noGrp="1"/>
          </p:cNvSpPr>
          <p:nvPr>
            <p:ph idx="1"/>
          </p:nvPr>
        </p:nvSpPr>
        <p:spPr/>
        <p:txBody>
          <a:bodyPr>
            <a:normAutofit/>
          </a:bodyPr>
          <a:lstStyle/>
          <a:p>
            <a:r>
              <a:rPr lang="en-US" dirty="0"/>
              <a:t>To model graduation path as a network of tasks</a:t>
            </a:r>
          </a:p>
          <a:p>
            <a:r>
              <a:rPr lang="en-US" dirty="0"/>
              <a:t>Identify the critical path using CPM </a:t>
            </a:r>
          </a:p>
          <a:p>
            <a:r>
              <a:rPr lang="en-US" dirty="0"/>
              <a:t>Correlate Critical Path into a Fall/Spring/Summer degree plan for students with added constraints: </a:t>
            </a:r>
          </a:p>
          <a:p>
            <a:pPr lvl="1"/>
            <a:r>
              <a:rPr lang="en-US" dirty="0"/>
              <a:t>Minimum of 12 hours (6 in summer) to meet financial aid requirements </a:t>
            </a:r>
          </a:p>
          <a:p>
            <a:pPr lvl="1"/>
            <a:r>
              <a:rPr lang="en-US" dirty="0"/>
              <a:t>Average 4 courses/Maximum 15 hours per semester course load </a:t>
            </a:r>
          </a:p>
          <a:p>
            <a:r>
              <a:rPr lang="en-US" dirty="0"/>
              <a:t>Determine realistic graduation timeline that correspond to these constraints </a:t>
            </a:r>
          </a:p>
          <a:p>
            <a:r>
              <a:rPr lang="en-US" dirty="0"/>
              <a:t>Use PERT to generate what-if scenarios</a:t>
            </a:r>
          </a:p>
        </p:txBody>
      </p:sp>
    </p:spTree>
    <p:extLst>
      <p:ext uri="{BB962C8B-B14F-4D97-AF65-F5344CB8AC3E}">
        <p14:creationId xmlns:p14="http://schemas.microsoft.com/office/powerpoint/2010/main" val="312088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8997-62C9-44A2-8505-B0DA662E9862}"/>
              </a:ext>
            </a:extLst>
          </p:cNvPr>
          <p:cNvSpPr>
            <a:spLocks noGrp="1"/>
          </p:cNvSpPr>
          <p:nvPr>
            <p:ph type="title"/>
          </p:nvPr>
        </p:nvSpPr>
        <p:spPr/>
        <p:txBody>
          <a:bodyPr/>
          <a:lstStyle/>
          <a:p>
            <a:r>
              <a:rPr lang="en-US"/>
              <a:t>Step One: Compile a List of Activities</a:t>
            </a:r>
            <a:endParaRPr lang="en-US" dirty="0"/>
          </a:p>
        </p:txBody>
      </p:sp>
      <p:sp>
        <p:nvSpPr>
          <p:cNvPr id="3" name="Content Placeholder 2">
            <a:extLst>
              <a:ext uri="{FF2B5EF4-FFF2-40B4-BE49-F238E27FC236}">
                <a16:creationId xmlns:a16="http://schemas.microsoft.com/office/drawing/2014/main" id="{5DC5A933-56B0-4169-BD13-660D68CAEE3F}"/>
              </a:ext>
            </a:extLst>
          </p:cNvPr>
          <p:cNvSpPr>
            <a:spLocks noGrp="1"/>
          </p:cNvSpPr>
          <p:nvPr>
            <p:ph idx="1"/>
          </p:nvPr>
        </p:nvSpPr>
        <p:spPr>
          <a:xfrm>
            <a:off x="838200" y="1825625"/>
            <a:ext cx="4305300" cy="4351338"/>
          </a:xfrm>
        </p:spPr>
        <p:txBody>
          <a:bodyPr>
            <a:normAutofit fontScale="92500" lnSpcReduction="20000"/>
          </a:bodyPr>
          <a:lstStyle/>
          <a:p>
            <a:r>
              <a:rPr lang="en-US" dirty="0"/>
              <a:t>UHD course catalog:</a:t>
            </a:r>
          </a:p>
          <a:p>
            <a:pPr lvl="1"/>
            <a:r>
              <a:rPr lang="en-US" dirty="0"/>
              <a:t>Major requirements</a:t>
            </a:r>
          </a:p>
          <a:p>
            <a:pPr lvl="1"/>
            <a:r>
              <a:rPr lang="en-US" dirty="0"/>
              <a:t>Core Components</a:t>
            </a:r>
          </a:p>
          <a:p>
            <a:pPr lvl="1"/>
            <a:endParaRPr lang="en-US" dirty="0"/>
          </a:p>
          <a:p>
            <a:r>
              <a:rPr lang="en-US" dirty="0"/>
              <a:t>Survey classmates to determine:</a:t>
            </a:r>
          </a:p>
          <a:p>
            <a:pPr lvl="1"/>
            <a:r>
              <a:rPr lang="en-US" dirty="0"/>
              <a:t>Non-curriculum activities to include </a:t>
            </a:r>
          </a:p>
          <a:p>
            <a:pPr lvl="1"/>
            <a:r>
              <a:rPr lang="en-US" dirty="0"/>
              <a:t>Most common math starting points</a:t>
            </a:r>
          </a:p>
          <a:p>
            <a:pPr lvl="1"/>
            <a:r>
              <a:rPr lang="en-US" dirty="0"/>
              <a:t>Most common domain focus</a:t>
            </a:r>
          </a:p>
          <a:p>
            <a:pPr lvl="1"/>
            <a:r>
              <a:rPr lang="en-US" dirty="0"/>
              <a:t>Sentiment analysis – what info would have made process better?</a:t>
            </a:r>
          </a:p>
          <a:p>
            <a:endParaRPr lang="en-US" dirty="0"/>
          </a:p>
        </p:txBody>
      </p:sp>
      <p:pic>
        <p:nvPicPr>
          <p:cNvPr id="6" name="Picture 5">
            <a:extLst>
              <a:ext uri="{FF2B5EF4-FFF2-40B4-BE49-F238E27FC236}">
                <a16:creationId xmlns:a16="http://schemas.microsoft.com/office/drawing/2014/main" id="{16CCCDB4-6BBD-4B3E-8A75-D8C13081C681}"/>
              </a:ext>
            </a:extLst>
          </p:cNvPr>
          <p:cNvPicPr/>
          <p:nvPr/>
        </p:nvPicPr>
        <p:blipFill>
          <a:blip r:embed="rId3">
            <a:extLst>
              <a:ext uri="{BEBA8EAE-BF5A-486C-A8C5-ECC9F3942E4B}">
                <a14:imgProps xmlns:a14="http://schemas.microsoft.com/office/drawing/2010/main">
                  <a14:imgLayer r:embed="rId4">
                    <a14:imgEffect>
                      <a14:backgroundRemoval t="1765" b="99804" l="663" r="99527">
                        <a14:foregroundMark x1="663" y1="3922" x2="33902" y2="10784"/>
                        <a14:foregroundMark x1="33902" y1="10784" x2="65436" y2="1569"/>
                        <a14:foregroundMark x1="65436" y1="1569" x2="83333" y2="6863"/>
                        <a14:foregroundMark x1="83333" y1="6863" x2="95928" y2="5686"/>
                        <a14:foregroundMark x1="28314" y1="20784" x2="19886" y2="32549"/>
                        <a14:foregroundMark x1="19886" y1="32549" x2="16383" y2="50588"/>
                        <a14:foregroundMark x1="16383" y1="50588" x2="24905" y2="37647"/>
                        <a14:foregroundMark x1="24905" y1="37647" x2="31629" y2="60392"/>
                        <a14:foregroundMark x1="31629" y1="60392" x2="29830" y2="91961"/>
                        <a14:foregroundMark x1="29830" y1="91961" x2="41193" y2="79216"/>
                        <a14:foregroundMark x1="41193" y1="79216" x2="49148" y2="85686"/>
                        <a14:foregroundMark x1="49148" y1="85686" x2="54167" y2="98431"/>
                        <a14:foregroundMark x1="88447" y1="98039" x2="25379" y2="99804"/>
                        <a14:foregroundMark x1="88636" y1="65294" x2="89867" y2="44314"/>
                        <a14:foregroundMark x1="89867" y1="44314" x2="82955" y2="61569"/>
                        <a14:foregroundMark x1="82955" y1="61569" x2="83239" y2="26667"/>
                        <a14:foregroundMark x1="83239" y1="26667" x2="72822" y2="73137"/>
                        <a14:foregroundMark x1="72822" y1="73137" x2="77273" y2="25686"/>
                        <a14:foregroundMark x1="77273" y1="25686" x2="64299" y2="56667"/>
                        <a14:foregroundMark x1="64299" y1="56667" x2="58333" y2="33922"/>
                        <a14:foregroundMark x1="58333" y1="33922" x2="44318" y2="78235"/>
                        <a14:foregroundMark x1="44318" y1="78235" x2="42235" y2="34314"/>
                        <a14:foregroundMark x1="42235" y1="34314" x2="29924" y2="70588"/>
                        <a14:foregroundMark x1="29924" y1="70588" x2="23580" y2="50980"/>
                        <a14:foregroundMark x1="23580" y1="50980" x2="12973" y2="91569"/>
                        <a14:foregroundMark x1="12973" y1="91569" x2="16477" y2="36667"/>
                        <a14:foregroundMark x1="16477" y1="36667" x2="16951" y2="57647"/>
                        <a14:foregroundMark x1="16951" y1="57647" x2="19034" y2="30000"/>
                        <a14:foregroundMark x1="19034" y1="30000" x2="27083" y2="42941"/>
                        <a14:foregroundMark x1="27083" y1="42941" x2="26231" y2="66863"/>
                        <a14:foregroundMark x1="26231" y1="66863" x2="17898" y2="80196"/>
                        <a14:foregroundMark x1="17898" y1="80196" x2="15246" y2="52157"/>
                        <a14:foregroundMark x1="15246" y1="52157" x2="20265" y2="31765"/>
                        <a14:foregroundMark x1="20265" y1="31765" x2="33902" y2="49216"/>
                        <a14:foregroundMark x1="33902" y1="49216" x2="32576" y2="67255"/>
                        <a14:foregroundMark x1="32576" y1="67255" x2="35890" y2="34706"/>
                        <a14:foregroundMark x1="35890" y1="34706" x2="49148" y2="17843"/>
                        <a14:foregroundMark x1="49148" y1="17843" x2="57197" y2="35294"/>
                        <a14:foregroundMark x1="57197" y1="35294" x2="54545" y2="56667"/>
                        <a14:foregroundMark x1="54545" y1="56667" x2="59375" y2="33922"/>
                        <a14:foregroundMark x1="59375" y1="33922" x2="70833" y2="33529"/>
                        <a14:foregroundMark x1="70833" y1="33529" x2="80682" y2="72353"/>
                        <a14:foregroundMark x1="80682" y1="72353" x2="78598" y2="90000"/>
                        <a14:foregroundMark x1="78598" y1="90000" x2="70644" y2="83137"/>
                        <a14:foregroundMark x1="70644" y1="83137" x2="73864" y2="66667"/>
                        <a14:foregroundMark x1="73864" y1="66667" x2="83902" y2="78039"/>
                        <a14:foregroundMark x1="83902" y1="78039" x2="77178" y2="90980"/>
                        <a14:foregroundMark x1="77178" y1="90980" x2="67140" y2="92941"/>
                        <a14:foregroundMark x1="67140" y1="92941" x2="67424" y2="55882"/>
                        <a14:foregroundMark x1="67424" y1="55882" x2="72917" y2="48431"/>
                        <a14:foregroundMark x1="37784" y1="29608" x2="32197" y2="54314"/>
                        <a14:foregroundMark x1="32197" y1="54314" x2="31629" y2="25686"/>
                        <a14:foregroundMark x1="31629" y1="25686" x2="26136" y2="42549"/>
                        <a14:foregroundMark x1="26136" y1="42549" x2="29640" y2="23333"/>
                        <a14:foregroundMark x1="29640" y1="23333" x2="28598" y2="45882"/>
                        <a14:foregroundMark x1="28598" y1="45882" x2="33428" y2="69020"/>
                        <a14:foregroundMark x1="33428" y1="69020" x2="37121" y2="62549"/>
                        <a14:foregroundMark x1="22822" y1="27843" x2="20455" y2="25686"/>
                        <a14:foregroundMark x1="18939" y1="23922" x2="12121" y2="39216"/>
                        <a14:foregroundMark x1="12121" y1="39216" x2="30019" y2="21961"/>
                        <a14:foregroundMark x1="30019" y1="21961" x2="30303" y2="22549"/>
                        <a14:foregroundMark x1="16856" y1="90000" x2="26989" y2="89608"/>
                        <a14:foregroundMark x1="26989" y1="89608" x2="29830" y2="92353"/>
                        <a14:foregroundMark x1="61837" y1="39216" x2="59186" y2="67647"/>
                        <a14:foregroundMark x1="59186" y1="67647" x2="53977" y2="44706"/>
                        <a14:foregroundMark x1="53977" y1="44706" x2="56913" y2="70784"/>
                        <a14:foregroundMark x1="56913" y1="70784" x2="63731" y2="83137"/>
                        <a14:foregroundMark x1="63731" y1="83137" x2="70076" y2="73333"/>
                        <a14:foregroundMark x1="89773" y1="5294" x2="92424" y2="28431"/>
                        <a14:foregroundMark x1="92424" y1="28431" x2="92140" y2="1961"/>
                        <a14:foregroundMark x1="92140" y1="1961" x2="92045" y2="32353"/>
                        <a14:foregroundMark x1="92045" y1="32353" x2="84848" y2="49020"/>
                        <a14:foregroundMark x1="84848" y1="49020" x2="80871" y2="23529"/>
                        <a14:foregroundMark x1="80871" y1="23529" x2="84943" y2="7059"/>
                        <a14:foregroundMark x1="84943" y1="7059" x2="84754" y2="32549"/>
                        <a14:foregroundMark x1="84754" y1="32549" x2="74148" y2="27255"/>
                        <a14:foregroundMark x1="74148" y1="27255" x2="76515" y2="8235"/>
                        <a14:foregroundMark x1="76515" y1="8235" x2="78598" y2="30000"/>
                        <a14:foregroundMark x1="78598" y1="30000" x2="71970" y2="6275"/>
                        <a14:foregroundMark x1="71970" y1="6275" x2="69034" y2="34902"/>
                        <a14:foregroundMark x1="69034" y1="34902" x2="61837" y2="14118"/>
                        <a14:foregroundMark x1="61837" y1="14118" x2="66951" y2="35098"/>
                        <a14:foregroundMark x1="66951" y1="35098" x2="59186" y2="20980"/>
                        <a14:foregroundMark x1="59186" y1="20980" x2="64678" y2="2549"/>
                        <a14:foregroundMark x1="64678" y1="2549" x2="67519" y2="26667"/>
                        <a14:foregroundMark x1="67519" y1="26667" x2="58712" y2="22549"/>
                        <a14:foregroundMark x1="58712" y1="22549" x2="62689" y2="2941"/>
                        <a14:foregroundMark x1="62689" y1="2941" x2="70076" y2="12549"/>
                        <a14:foregroundMark x1="70076" y1="12549" x2="60890" y2="22941"/>
                        <a14:foregroundMark x1="60890" y1="22941" x2="55682" y2="3333"/>
                        <a14:foregroundMark x1="55682" y1="3333" x2="65152" y2="7255"/>
                        <a14:foregroundMark x1="65152" y1="7255" x2="63163" y2="27451"/>
                        <a14:foregroundMark x1="63163" y1="27451" x2="64394" y2="3922"/>
                        <a14:foregroundMark x1="64394" y1="3922" x2="77746" y2="5098"/>
                        <a14:foregroundMark x1="77746" y1="5098" x2="82955" y2="26863"/>
                        <a14:foregroundMark x1="82955" y1="26863" x2="92424" y2="15098"/>
                        <a14:foregroundMark x1="92424" y1="15098" x2="98674" y2="34510"/>
                        <a14:foregroundMark x1="98674" y1="34510" x2="98201" y2="68627"/>
                        <a14:foregroundMark x1="98201" y1="68627" x2="91098" y2="92745"/>
                        <a14:foregroundMark x1="91098" y1="92745" x2="88542" y2="64706"/>
                        <a14:foregroundMark x1="88542" y1="64706" x2="93655" y2="83922"/>
                        <a14:foregroundMark x1="93655" y1="83922" x2="91761" y2="53137"/>
                        <a14:foregroundMark x1="91761" y1="53137" x2="96496" y2="87647"/>
                        <a14:foregroundMark x1="96496" y1="87647" x2="86837" y2="58235"/>
                        <a14:foregroundMark x1="86837" y1="58235" x2="88068" y2="38627"/>
                        <a14:foregroundMark x1="88068" y1="38627" x2="94602" y2="59020"/>
                        <a14:foregroundMark x1="94602" y1="59020" x2="88731" y2="16471"/>
                        <a14:foregroundMark x1="88731" y1="16471" x2="90152" y2="4510"/>
                        <a14:foregroundMark x1="95455" y1="15882" x2="95455" y2="39412"/>
                        <a14:foregroundMark x1="95455" y1="39412" x2="96212" y2="14510"/>
                        <a14:foregroundMark x1="96212" y1="14510" x2="96496" y2="87843"/>
                        <a14:foregroundMark x1="96496" y1="87843" x2="99337" y2="12157"/>
                        <a14:foregroundMark x1="99337" y1="12157" x2="86553" y2="3137"/>
                        <a14:foregroundMark x1="86553" y1="3137" x2="2273" y2="3529"/>
                        <a14:foregroundMark x1="2273" y1="3529" x2="25852" y2="6667"/>
                        <a14:foregroundMark x1="25852" y1="6667" x2="34564" y2="2745"/>
                        <a14:foregroundMark x1="34564" y1="2745" x2="42992" y2="7059"/>
                        <a14:foregroundMark x1="42992" y1="7059" x2="33712" y2="9804"/>
                        <a14:foregroundMark x1="33712" y1="9804" x2="42898" y2="0"/>
                        <a14:foregroundMark x1="42898" y1="0" x2="52652" y2="3333"/>
                        <a14:foregroundMark x1="52652" y1="3333" x2="34943" y2="6471"/>
                        <a14:foregroundMark x1="34943" y1="6471" x2="43371" y2="2549"/>
                        <a14:foregroundMark x1="43371" y1="2549" x2="47159" y2="2549"/>
                        <a14:foregroundMark x1="25095" y1="4510" x2="7481" y2="5294"/>
                        <a14:foregroundMark x1="7481" y1="5294" x2="5114" y2="1765"/>
                        <a14:foregroundMark x1="1515" y1="2157" x2="2557" y2="6275"/>
                        <a14:foregroundMark x1="3030" y1="4510" x2="2557" y2="6667"/>
                        <a14:foregroundMark x1="663" y1="5294" x2="663" y2="5294"/>
                        <a14:foregroundMark x1="96970" y1="4314" x2="99527" y2="8039"/>
                        <a14:foregroundMark x1="4451" y1="68039" x2="4451" y2="68039"/>
                        <a14:foregroundMark x1="1515" y1="5686" x2="5303" y2="6078"/>
                        <a14:foregroundMark x1="7860" y1="5686" x2="6345" y2="5294"/>
                        <a14:foregroundMark x1="2557" y1="4902" x2="1515" y2="5686"/>
                        <a14:foregroundMark x1="30019" y1="61765" x2="26231" y2="69608"/>
                        <a14:backgroundMark x1="18371" y1="14118" x2="11742" y2="14118"/>
                        <a14:backgroundMark x1="18277" y1="13725" x2="11269" y2="14118"/>
                        <a14:backgroundMark x1="17519" y1="13137" x2="12121" y2="13137"/>
                        <a14:backgroundMark x1="19413" y1="12745" x2="12595" y2="13137"/>
                      </a14:backgroundRemoval>
                    </a14:imgEffect>
                  </a14:imgLayer>
                </a14:imgProps>
              </a:ext>
            </a:extLst>
          </a:blip>
          <a:stretch>
            <a:fillRect/>
          </a:stretch>
        </p:blipFill>
        <p:spPr>
          <a:xfrm>
            <a:off x="4612377" y="1825625"/>
            <a:ext cx="7334458" cy="4117975"/>
          </a:xfrm>
          <a:prstGeom prst="rect">
            <a:avLst/>
          </a:prstGeom>
        </p:spPr>
      </p:pic>
    </p:spTree>
    <p:extLst>
      <p:ext uri="{BB962C8B-B14F-4D97-AF65-F5344CB8AC3E}">
        <p14:creationId xmlns:p14="http://schemas.microsoft.com/office/powerpoint/2010/main" val="81483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150A-5646-487B-B2CE-64CD22C08696}"/>
              </a:ext>
            </a:extLst>
          </p:cNvPr>
          <p:cNvSpPr>
            <a:spLocks noGrp="1"/>
          </p:cNvSpPr>
          <p:nvPr>
            <p:ph type="title"/>
          </p:nvPr>
        </p:nvSpPr>
        <p:spPr/>
        <p:txBody>
          <a:bodyPr/>
          <a:lstStyle/>
          <a:p>
            <a:r>
              <a:rPr lang="en-US" dirty="0"/>
              <a:t>Step Two: Determine Activity Dependencies</a:t>
            </a:r>
          </a:p>
        </p:txBody>
      </p:sp>
      <p:sp>
        <p:nvSpPr>
          <p:cNvPr id="3" name="Content Placeholder 2">
            <a:extLst>
              <a:ext uri="{FF2B5EF4-FFF2-40B4-BE49-F238E27FC236}">
                <a16:creationId xmlns:a16="http://schemas.microsoft.com/office/drawing/2014/main" id="{FFBDC172-2B5C-42B2-97B4-CA57A8E6318C}"/>
              </a:ext>
            </a:extLst>
          </p:cNvPr>
          <p:cNvSpPr>
            <a:spLocks noGrp="1"/>
          </p:cNvSpPr>
          <p:nvPr>
            <p:ph idx="1"/>
          </p:nvPr>
        </p:nvSpPr>
        <p:spPr/>
        <p:txBody>
          <a:bodyPr/>
          <a:lstStyle/>
          <a:p>
            <a:r>
              <a:rPr lang="en-US" dirty="0"/>
              <a:t>Two types of activities: </a:t>
            </a:r>
          </a:p>
          <a:p>
            <a:pPr lvl="1"/>
            <a:r>
              <a:rPr lang="en-US" dirty="0"/>
              <a:t>Dependent </a:t>
            </a:r>
          </a:p>
          <a:p>
            <a:pPr lvl="1"/>
            <a:r>
              <a:rPr lang="en-US" dirty="0"/>
              <a:t>Concurrent </a:t>
            </a:r>
          </a:p>
          <a:p>
            <a:r>
              <a:rPr lang="en-US" dirty="0"/>
              <a:t>To determine activity precedence, ask:</a:t>
            </a:r>
          </a:p>
          <a:p>
            <a:pPr marL="914400" lvl="1" indent="-457200">
              <a:buFont typeface="+mj-lt"/>
              <a:buAutoNum type="alphaLcPeriod"/>
            </a:pPr>
            <a:r>
              <a:rPr lang="en-US" dirty="0"/>
              <a:t>What activities must immediately precede the current activity?</a:t>
            </a:r>
          </a:p>
          <a:p>
            <a:pPr marL="914400" lvl="1" indent="-457200">
              <a:buFont typeface="+mj-lt"/>
              <a:buAutoNum type="alphaLcPeriod"/>
            </a:pPr>
            <a:r>
              <a:rPr lang="en-US" dirty="0"/>
              <a:t>What activities must follow the current activity? </a:t>
            </a:r>
          </a:p>
          <a:p>
            <a:pPr marL="914400" lvl="1" indent="-457200">
              <a:buFont typeface="+mj-lt"/>
              <a:buAutoNum type="alphaLcPeriod"/>
            </a:pPr>
            <a:r>
              <a:rPr lang="en-US" dirty="0"/>
              <a:t>What activities </a:t>
            </a:r>
            <a:r>
              <a:rPr lang="en-US" i="1" dirty="0"/>
              <a:t>can</a:t>
            </a:r>
            <a:r>
              <a:rPr lang="en-US" dirty="0"/>
              <a:t> or </a:t>
            </a:r>
            <a:r>
              <a:rPr lang="en-US" i="1" dirty="0"/>
              <a:t>must</a:t>
            </a:r>
            <a:r>
              <a:rPr lang="en-US" dirty="0"/>
              <a:t> occur concurrently with the current activity?</a:t>
            </a:r>
          </a:p>
          <a:p>
            <a:endParaRPr lang="en-US" dirty="0"/>
          </a:p>
        </p:txBody>
      </p:sp>
      <p:pic>
        <p:nvPicPr>
          <p:cNvPr id="7" name="Picture 6">
            <a:extLst>
              <a:ext uri="{FF2B5EF4-FFF2-40B4-BE49-F238E27FC236}">
                <a16:creationId xmlns:a16="http://schemas.microsoft.com/office/drawing/2014/main" id="{B5F0333A-6CD4-4487-B723-9253E2ADB9A1}"/>
              </a:ext>
            </a:extLst>
          </p:cNvPr>
          <p:cNvPicPr>
            <a:picLocks noChangeAspect="1"/>
          </p:cNvPicPr>
          <p:nvPr/>
        </p:nvPicPr>
        <p:blipFill>
          <a:blip r:embed="rId3"/>
          <a:stretch>
            <a:fillRect/>
          </a:stretch>
        </p:blipFill>
        <p:spPr>
          <a:xfrm>
            <a:off x="2176462" y="5110161"/>
            <a:ext cx="4029075" cy="1209675"/>
          </a:xfrm>
          <a:prstGeom prst="rect">
            <a:avLst/>
          </a:prstGeom>
        </p:spPr>
      </p:pic>
      <p:pic>
        <p:nvPicPr>
          <p:cNvPr id="9" name="Picture 8">
            <a:extLst>
              <a:ext uri="{FF2B5EF4-FFF2-40B4-BE49-F238E27FC236}">
                <a16:creationId xmlns:a16="http://schemas.microsoft.com/office/drawing/2014/main" id="{1E2B776D-BDB2-43A7-ADDF-D2789D782C30}"/>
              </a:ext>
            </a:extLst>
          </p:cNvPr>
          <p:cNvPicPr>
            <a:picLocks noChangeAspect="1"/>
          </p:cNvPicPr>
          <p:nvPr/>
        </p:nvPicPr>
        <p:blipFill>
          <a:blip r:embed="rId4"/>
          <a:stretch>
            <a:fillRect/>
          </a:stretch>
        </p:blipFill>
        <p:spPr>
          <a:xfrm>
            <a:off x="6462713" y="5008562"/>
            <a:ext cx="3552825" cy="1743075"/>
          </a:xfrm>
          <a:prstGeom prst="rect">
            <a:avLst/>
          </a:prstGeom>
        </p:spPr>
      </p:pic>
    </p:spTree>
    <p:extLst>
      <p:ext uri="{BB962C8B-B14F-4D97-AF65-F5344CB8AC3E}">
        <p14:creationId xmlns:p14="http://schemas.microsoft.com/office/powerpoint/2010/main" val="412256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3A85-A641-4D44-8487-43993AC234CD}"/>
              </a:ext>
            </a:extLst>
          </p:cNvPr>
          <p:cNvSpPr>
            <a:spLocks noGrp="1"/>
          </p:cNvSpPr>
          <p:nvPr>
            <p:ph type="title"/>
          </p:nvPr>
        </p:nvSpPr>
        <p:spPr/>
        <p:txBody>
          <a:bodyPr/>
          <a:lstStyle/>
          <a:p>
            <a:r>
              <a:rPr lang="en-US" dirty="0"/>
              <a:t>Step Three: Determine Activity Durations</a:t>
            </a:r>
          </a:p>
        </p:txBody>
      </p:sp>
      <p:sp>
        <p:nvSpPr>
          <p:cNvPr id="3" name="Content Placeholder 2">
            <a:extLst>
              <a:ext uri="{FF2B5EF4-FFF2-40B4-BE49-F238E27FC236}">
                <a16:creationId xmlns:a16="http://schemas.microsoft.com/office/drawing/2014/main" id="{0430CACD-9C7B-46B4-9A98-D23C4E6F42C7}"/>
              </a:ext>
            </a:extLst>
          </p:cNvPr>
          <p:cNvSpPr>
            <a:spLocks noGrp="1"/>
          </p:cNvSpPr>
          <p:nvPr>
            <p:ph idx="1"/>
          </p:nvPr>
        </p:nvSpPr>
        <p:spPr/>
        <p:txBody>
          <a:bodyPr/>
          <a:lstStyle/>
          <a:p>
            <a:r>
              <a:rPr lang="en-US" dirty="0"/>
              <a:t>CPM—known activity times: </a:t>
            </a:r>
          </a:p>
          <a:p>
            <a:pPr lvl="1"/>
            <a:r>
              <a:rPr lang="en-US" dirty="0"/>
              <a:t>Choose average, mostly likely completion times </a:t>
            </a:r>
          </a:p>
          <a:p>
            <a:pPr lvl="1"/>
            <a:r>
              <a:rPr lang="en-US" dirty="0"/>
              <a:t>For example, you would expect to complete a course in 1 semester</a:t>
            </a:r>
          </a:p>
          <a:p>
            <a:pPr lvl="1"/>
            <a:endParaRPr lang="en-US" dirty="0"/>
          </a:p>
          <a:p>
            <a:r>
              <a:rPr lang="en-US" dirty="0"/>
              <a:t>PERT—unknown activity times: </a:t>
            </a:r>
          </a:p>
          <a:p>
            <a:pPr lvl="1"/>
            <a:r>
              <a:rPr lang="en-US" dirty="0"/>
              <a:t>3 duration times – optimistic, expected, pessimistic time estimates</a:t>
            </a:r>
          </a:p>
          <a:p>
            <a:pPr lvl="1"/>
            <a:r>
              <a:rPr lang="en-US" dirty="0"/>
              <a:t>For example, to complete ENG 1301 you could have the following:</a:t>
            </a:r>
          </a:p>
          <a:p>
            <a:pPr lvl="2"/>
            <a:r>
              <a:rPr lang="en-US" dirty="0"/>
              <a:t>Optimistic = 0 semesters (you have an AP credit!)</a:t>
            </a:r>
          </a:p>
          <a:p>
            <a:pPr lvl="2"/>
            <a:r>
              <a:rPr lang="en-US" dirty="0"/>
              <a:t>Expected = 1 semester</a:t>
            </a:r>
          </a:p>
          <a:p>
            <a:pPr lvl="2"/>
            <a:r>
              <a:rPr lang="en-US" dirty="0"/>
              <a:t>Pessimistic = 2 semesters (you failed and must retake it)</a:t>
            </a:r>
          </a:p>
        </p:txBody>
      </p:sp>
    </p:spTree>
    <p:extLst>
      <p:ext uri="{BB962C8B-B14F-4D97-AF65-F5344CB8AC3E}">
        <p14:creationId xmlns:p14="http://schemas.microsoft.com/office/powerpoint/2010/main" val="87467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C0CE-2651-4982-86AF-2CC904EDC78D}"/>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056C031C-7B20-46D9-92C8-EABFA6A833AA}"/>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7C6864FB-7917-48F0-834C-9415EE3430A6}"/>
              </a:ext>
            </a:extLst>
          </p:cNvPr>
          <p:cNvPicPr>
            <a:picLocks noChangeAspect="1"/>
          </p:cNvPicPr>
          <p:nvPr/>
        </p:nvPicPr>
        <p:blipFill>
          <a:blip r:embed="rId3"/>
          <a:stretch>
            <a:fillRect/>
          </a:stretch>
        </p:blipFill>
        <p:spPr>
          <a:xfrm>
            <a:off x="1407508" y="0"/>
            <a:ext cx="9376983" cy="6858000"/>
          </a:xfrm>
          <a:prstGeom prst="rect">
            <a:avLst/>
          </a:prstGeom>
        </p:spPr>
      </p:pic>
    </p:spTree>
    <p:extLst>
      <p:ext uri="{BB962C8B-B14F-4D97-AF65-F5344CB8AC3E}">
        <p14:creationId xmlns:p14="http://schemas.microsoft.com/office/powerpoint/2010/main" val="419951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432F-FA71-4DDE-BA87-D58C4B8003BF}"/>
              </a:ext>
            </a:extLst>
          </p:cNvPr>
          <p:cNvSpPr>
            <a:spLocks noGrp="1"/>
          </p:cNvSpPr>
          <p:nvPr>
            <p:ph type="title"/>
          </p:nvPr>
        </p:nvSpPr>
        <p:spPr/>
        <p:txBody>
          <a:bodyPr/>
          <a:lstStyle/>
          <a:p>
            <a:r>
              <a:rPr lang="en-US" dirty="0"/>
              <a:t>First Math Course: MATH 1301</a:t>
            </a:r>
          </a:p>
        </p:txBody>
      </p:sp>
      <p:pic>
        <p:nvPicPr>
          <p:cNvPr id="4" name="Picture 3" descr="Diagram, schematic&#10;&#10;Description automatically generated">
            <a:extLst>
              <a:ext uri="{FF2B5EF4-FFF2-40B4-BE49-F238E27FC236}">
                <a16:creationId xmlns:a16="http://schemas.microsoft.com/office/drawing/2014/main" id="{3617B3FC-DFBB-4D79-9D09-70FFDF609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36" y="1251396"/>
            <a:ext cx="10167328" cy="560660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B535769-1F80-4BE1-B2E7-458BE8B1A126}"/>
                  </a:ext>
                </a:extLst>
              </p14:cNvPr>
              <p14:cNvContentPartPr/>
              <p14:nvPr/>
            </p14:nvContentPartPr>
            <p14:xfrm>
              <a:off x="10304805" y="4757205"/>
              <a:ext cx="604800" cy="12600"/>
            </p14:xfrm>
          </p:contentPart>
        </mc:Choice>
        <mc:Fallback xmlns="">
          <p:pic>
            <p:nvPicPr>
              <p:cNvPr id="6" name="Ink 5">
                <a:extLst>
                  <a:ext uri="{FF2B5EF4-FFF2-40B4-BE49-F238E27FC236}">
                    <a16:creationId xmlns:a16="http://schemas.microsoft.com/office/drawing/2014/main" id="{3B535769-1F80-4BE1-B2E7-458BE8B1A126}"/>
                  </a:ext>
                </a:extLst>
              </p:cNvPr>
              <p:cNvPicPr/>
              <p:nvPr/>
            </p:nvPicPr>
            <p:blipFill>
              <a:blip r:embed="rId5"/>
              <a:stretch>
                <a:fillRect/>
              </a:stretch>
            </p:blipFill>
            <p:spPr>
              <a:xfrm>
                <a:off x="10269165" y="4685205"/>
                <a:ext cx="6764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AF28F27B-F3FC-4805-AA82-DEFD484DC332}"/>
                  </a:ext>
                </a:extLst>
              </p14:cNvPr>
              <p14:cNvContentPartPr/>
              <p14:nvPr/>
            </p14:nvContentPartPr>
            <p14:xfrm>
              <a:off x="1482285" y="4781685"/>
              <a:ext cx="234000" cy="360"/>
            </p14:xfrm>
          </p:contentPart>
        </mc:Choice>
        <mc:Fallback xmlns="">
          <p:pic>
            <p:nvPicPr>
              <p:cNvPr id="8" name="Ink 7">
                <a:extLst>
                  <a:ext uri="{FF2B5EF4-FFF2-40B4-BE49-F238E27FC236}">
                    <a16:creationId xmlns:a16="http://schemas.microsoft.com/office/drawing/2014/main" id="{AF28F27B-F3FC-4805-AA82-DEFD484DC332}"/>
                  </a:ext>
                </a:extLst>
              </p:cNvPr>
              <p:cNvPicPr/>
              <p:nvPr/>
            </p:nvPicPr>
            <p:blipFill>
              <a:blip r:embed="rId7"/>
              <a:stretch>
                <a:fillRect/>
              </a:stretch>
            </p:blipFill>
            <p:spPr>
              <a:xfrm>
                <a:off x="1446285" y="4710045"/>
                <a:ext cx="305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53ACBA4-7CC1-4D21-B8C1-602CC339E6BD}"/>
                  </a:ext>
                </a:extLst>
              </p14:cNvPr>
              <p14:cNvContentPartPr/>
              <p14:nvPr/>
            </p14:nvContentPartPr>
            <p14:xfrm>
              <a:off x="4213245" y="4360485"/>
              <a:ext cx="592560" cy="14040"/>
            </p14:xfrm>
          </p:contentPart>
        </mc:Choice>
        <mc:Fallback xmlns="">
          <p:pic>
            <p:nvPicPr>
              <p:cNvPr id="9" name="Ink 8">
                <a:extLst>
                  <a:ext uri="{FF2B5EF4-FFF2-40B4-BE49-F238E27FC236}">
                    <a16:creationId xmlns:a16="http://schemas.microsoft.com/office/drawing/2014/main" id="{653ACBA4-7CC1-4D21-B8C1-602CC339E6BD}"/>
                  </a:ext>
                </a:extLst>
              </p:cNvPr>
              <p:cNvPicPr/>
              <p:nvPr/>
            </p:nvPicPr>
            <p:blipFill>
              <a:blip r:embed="rId9"/>
              <a:stretch>
                <a:fillRect/>
              </a:stretch>
            </p:blipFill>
            <p:spPr>
              <a:xfrm>
                <a:off x="4177245" y="4288845"/>
                <a:ext cx="6642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79F21B6-DBC2-4241-AB06-FE01C6EE34F8}"/>
                  </a:ext>
                </a:extLst>
              </p14:cNvPr>
              <p14:cNvContentPartPr/>
              <p14:nvPr/>
            </p14:nvContentPartPr>
            <p14:xfrm>
              <a:off x="5337525" y="4384965"/>
              <a:ext cx="481320" cy="26640"/>
            </p14:xfrm>
          </p:contentPart>
        </mc:Choice>
        <mc:Fallback xmlns="">
          <p:pic>
            <p:nvPicPr>
              <p:cNvPr id="10" name="Ink 9">
                <a:extLst>
                  <a:ext uri="{FF2B5EF4-FFF2-40B4-BE49-F238E27FC236}">
                    <a16:creationId xmlns:a16="http://schemas.microsoft.com/office/drawing/2014/main" id="{279F21B6-DBC2-4241-AB06-FE01C6EE34F8}"/>
                  </a:ext>
                </a:extLst>
              </p:cNvPr>
              <p:cNvPicPr/>
              <p:nvPr/>
            </p:nvPicPr>
            <p:blipFill>
              <a:blip r:embed="rId11"/>
              <a:stretch>
                <a:fillRect/>
              </a:stretch>
            </p:blipFill>
            <p:spPr>
              <a:xfrm>
                <a:off x="5301525" y="4313325"/>
                <a:ext cx="552960" cy="170280"/>
              </a:xfrm>
              <a:prstGeom prst="rect">
                <a:avLst/>
              </a:prstGeom>
            </p:spPr>
          </p:pic>
        </mc:Fallback>
      </mc:AlternateContent>
    </p:spTree>
    <p:extLst>
      <p:ext uri="{BB962C8B-B14F-4D97-AF65-F5344CB8AC3E}">
        <p14:creationId xmlns:p14="http://schemas.microsoft.com/office/powerpoint/2010/main" val="111824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26490</TotalTime>
  <Words>4121</Words>
  <Application>Microsoft Office PowerPoint</Application>
  <PresentationFormat>Widescreen</PresentationFormat>
  <Paragraphs>374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 sans</vt:lpstr>
      <vt:lpstr>Times New Roman</vt:lpstr>
      <vt:lpstr>Office Theme</vt:lpstr>
      <vt:lpstr>Graduation Project Management with Network Optimization for Non-Traditional Students </vt:lpstr>
      <vt:lpstr>Definition of Terms</vt:lpstr>
      <vt:lpstr>Understanding a Network Representation</vt:lpstr>
      <vt:lpstr>Senior Project Objectives</vt:lpstr>
      <vt:lpstr>Step One: Compile a List of Activities</vt:lpstr>
      <vt:lpstr>Step Two: Determine Activity Dependencies</vt:lpstr>
      <vt:lpstr>Step Three: Determine Activity Durations</vt:lpstr>
      <vt:lpstr>PowerPoint Presentation</vt:lpstr>
      <vt:lpstr>First Math Course: MATH 1301</vt:lpstr>
      <vt:lpstr>Degree Plan for Non-traditional Students Starting with MATH 1301</vt:lpstr>
      <vt:lpstr>First Math Course: MATH 1505</vt:lpstr>
      <vt:lpstr>Degree Plan for Non-traditional Students Starting with MATH 1505</vt:lpstr>
      <vt:lpstr>First Math Course: MATH 2421</vt:lpstr>
      <vt:lpstr>Degree Plan for Non-traditional Students Starting with MATH 2421</vt:lpstr>
      <vt:lpstr>Using PERT Probabilistic Durations</vt:lpstr>
      <vt:lpstr>Summary of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Laura Hudson</dc:creator>
  <cp:lastModifiedBy>Moses, Laura</cp:lastModifiedBy>
  <cp:revision>16</cp:revision>
  <cp:lastPrinted>2021-04-26T19:12:18Z</cp:lastPrinted>
  <dcterms:created xsi:type="dcterms:W3CDTF">2021-03-29T18:49:02Z</dcterms:created>
  <dcterms:modified xsi:type="dcterms:W3CDTF">2021-05-04T21:59:21Z</dcterms:modified>
</cp:coreProperties>
</file>