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6548-B673-5A34-C729-676C70F12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EA99A-ACCF-1AB3-05FD-0B9150323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83F9F-BC16-E57E-DE69-B596BEB4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CF6-63D6-4FF6-94E4-FC665FE61D1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CDDD-2156-670B-54C0-5A5B3254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3C07-B7F5-85D2-8A09-50B30149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06F-5C52-45CA-8028-8AC8E7B7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2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684C-6382-5D83-B800-CC5D6F92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21BDE-FB8E-08DD-D625-26E590C8C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80D5F-6EC6-4795-5E09-AB3AE183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CF6-63D6-4FF6-94E4-FC665FE61D1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07D6-47DF-6A63-CFA0-3531030C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6582F-8913-C718-8D30-0630A46A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06F-5C52-45CA-8028-8AC8E7B7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4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F60F5-F967-D116-06D4-B92034EF0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94DCF-2613-DCE0-DF95-746BC125F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43826-78F8-2008-861C-5FBB44CE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CF6-63D6-4FF6-94E4-FC665FE61D1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40938-B6CB-5468-1608-B7CBCCDC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CC30D-27DF-D849-DF16-C6039012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06F-5C52-45CA-8028-8AC8E7B7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4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876C-F76E-D519-4AF7-8B3177F9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C28C-7554-179F-E0DA-12281A9D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F5BB1-D1E9-FFA7-DA66-1A03D32B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CF6-63D6-4FF6-94E4-FC665FE61D1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B0D2-0A88-F9F6-A259-758A0F4E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753D3-FD4C-4AC3-FAED-13303A2C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06F-5C52-45CA-8028-8AC8E7B7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626D-634D-B948-D565-452E15A4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FE9AE-C7A8-5751-0C48-EB9D93A2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2C25E-7528-36E5-3F49-72903E97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CF6-63D6-4FF6-94E4-FC665FE61D1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3AF9F-1F90-164E-1B40-83948104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DA94-322F-70E5-42F3-38032FF3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06F-5C52-45CA-8028-8AC8E7B7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4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716F-D834-B99C-6D3A-B9F72D12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C114F-7578-6FC7-24B2-AA4F2B044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0B810-7E0E-F867-2704-2EDB2E0A3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10549-686A-1512-31F0-3F0EAF2A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CF6-63D6-4FF6-94E4-FC665FE61D1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91F1C-DB4C-F04F-CF16-A77624DA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E6C1A-9DA8-0ABF-C9CC-A3A8E3AB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06F-5C52-45CA-8028-8AC8E7B7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1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996B-1183-CC7A-3DDE-942765D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23C53-C746-7F44-EA12-283245776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50D9C-3E92-3061-0657-B4691F70F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1015C-A62D-ACE1-4DE4-34765A981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2C062-DAEA-13FF-0A66-50A9B06BE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41D32-8356-5C11-8957-0D99368E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CF6-63D6-4FF6-94E4-FC665FE61D1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55EFD-3755-CD88-F27E-60367F44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2C6F7-4FDF-4C97-85D9-1C3F7CA5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06F-5C52-45CA-8028-8AC8E7B7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42D6-1A35-85BE-FB3E-4CDBDA35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8D597-95FD-D62F-C1DE-C5E3FACA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CF6-63D6-4FF6-94E4-FC665FE61D1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451D6-6DFB-02DF-90F1-01D4DFAB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7C7E-8A11-06B8-278F-BEEAB1F6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06F-5C52-45CA-8028-8AC8E7B7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DF8E8-4A04-7D37-72BA-4767F973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CF6-63D6-4FF6-94E4-FC665FE61D1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8DE49-6DF3-9009-DE0D-D24B924E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AFEC3-F211-0321-F65C-F6314042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06F-5C52-45CA-8028-8AC8E7B7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1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6D4BB-5F65-F3D2-D9E4-4BEB0D8C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077B-D56E-EB1B-7685-1DA95D7F4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4874E-A090-E425-EE23-B8C05D67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3E046-23A6-0AF2-FABE-F37AC651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CF6-63D6-4FF6-94E4-FC665FE61D1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A3514-10B1-F505-60F2-D2E980DB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1240F-595E-32A4-CF1D-D094FBED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06F-5C52-45CA-8028-8AC8E7B7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6E4B-02CE-3FFF-B7CF-E28616B6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11D216-4454-1E72-1ED2-AEE997634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09A58-B621-F8B4-0E79-A8CEFEB01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72180-52B5-DE7D-8761-10375C06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5CF6-63D6-4FF6-94E4-FC665FE61D1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7DCF-E6B6-BC21-67DC-FB1C2D26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B9005-8D47-523E-1F94-7B9FE832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E06F-5C52-45CA-8028-8AC8E7B7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8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E10AB-7F6D-6E91-7299-22611E66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41483-0621-094C-328C-D8220286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5C1A7-850C-63D4-20AC-66AD5554F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15CF6-63D6-4FF6-94E4-FC665FE61D11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B5DDC-5AE5-744A-1F4B-8EB62DC0C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D46D-87E1-F279-0783-1D4449E42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E06F-5C52-45CA-8028-8AC8E7B7C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4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95AADC8-B10C-8774-A69C-68C4131D5145}"/>
              </a:ext>
            </a:extLst>
          </p:cNvPr>
          <p:cNvGrpSpPr/>
          <p:nvPr/>
        </p:nvGrpSpPr>
        <p:grpSpPr>
          <a:xfrm>
            <a:off x="2895593" y="228593"/>
            <a:ext cx="6400813" cy="6400813"/>
            <a:chOff x="2895593" y="228593"/>
            <a:chExt cx="6400813" cy="64008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693E96-6F07-7C28-C767-34019D65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95593" y="228593"/>
              <a:ext cx="6400813" cy="640081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ADE556-D6EC-E234-96C2-F5FB0A91E104}"/>
                </a:ext>
              </a:extLst>
            </p:cNvPr>
            <p:cNvSpPr/>
            <p:nvPr/>
          </p:nvSpPr>
          <p:spPr>
            <a:xfrm>
              <a:off x="4050890" y="3185652"/>
              <a:ext cx="481781" cy="4719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72372A-9952-1BF0-7FE3-49E242D37643}"/>
                </a:ext>
              </a:extLst>
            </p:cNvPr>
            <p:cNvSpPr/>
            <p:nvPr/>
          </p:nvSpPr>
          <p:spPr>
            <a:xfrm>
              <a:off x="7098473" y="5228193"/>
              <a:ext cx="481781" cy="4734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BEE02F-7F21-ED91-6597-530B5FECB942}"/>
                </a:ext>
              </a:extLst>
            </p:cNvPr>
            <p:cNvCxnSpPr/>
            <p:nvPr/>
          </p:nvCxnSpPr>
          <p:spPr>
            <a:xfrm>
              <a:off x="5626767" y="5632315"/>
              <a:ext cx="12020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F2B6468-01E2-0CD1-8EC1-43E0E3D9AA46}"/>
                </a:ext>
              </a:extLst>
            </p:cNvPr>
            <p:cNvCxnSpPr>
              <a:cxnSpLocks/>
            </p:cNvCxnSpPr>
            <p:nvPr/>
          </p:nvCxnSpPr>
          <p:spPr>
            <a:xfrm>
              <a:off x="5019473" y="5548739"/>
              <a:ext cx="18093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9A172D1E-235B-A71A-D933-C63A9AB40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975" t="79839" r="25730" b="15092"/>
            <a:stretch/>
          </p:blipFill>
          <p:spPr>
            <a:xfrm>
              <a:off x="6687500" y="5842029"/>
              <a:ext cx="530942" cy="324466"/>
            </a:xfrm>
            <a:prstGeom prst="rect">
              <a:avLst/>
            </a:prstGeom>
          </p:spPr>
        </p:pic>
        <p:pic>
          <p:nvPicPr>
            <p:cNvPr id="6" name="Picture 5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C2A281CC-1A0B-35DA-6132-9252A271D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01" t="47619" r="76191" b="48195"/>
            <a:stretch/>
          </p:blipFill>
          <p:spPr>
            <a:xfrm>
              <a:off x="3618271" y="3586317"/>
              <a:ext cx="294968" cy="267929"/>
            </a:xfrm>
            <a:prstGeom prst="rect">
              <a:avLst/>
            </a:prstGeom>
          </p:spPr>
        </p:pic>
        <p:pic>
          <p:nvPicPr>
            <p:cNvPr id="26" name="Picture 25" descr="A graph with numbers and lines&#10;&#10;Description automatically generated">
              <a:extLst>
                <a:ext uri="{FF2B5EF4-FFF2-40B4-BE49-F238E27FC236}">
                  <a16:creationId xmlns:a16="http://schemas.microsoft.com/office/drawing/2014/main" id="{ADBEC94B-1BC6-E4A3-DFE8-AFBAAC2A0C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28" t="56336" r="35560" b="13710"/>
            <a:stretch/>
          </p:blipFill>
          <p:spPr>
            <a:xfrm>
              <a:off x="5486394" y="3834582"/>
              <a:ext cx="167148" cy="1917290"/>
            </a:xfrm>
            <a:prstGeom prst="rect">
              <a:avLst/>
            </a:prstGeom>
          </p:spPr>
        </p:pic>
        <p:pic>
          <p:nvPicPr>
            <p:cNvPr id="27" name="Picture 26" descr="A graph with numbers and lines&#10;&#10;Description automatically generated">
              <a:extLst>
                <a:ext uri="{FF2B5EF4-FFF2-40B4-BE49-F238E27FC236}">
                  <a16:creationId xmlns:a16="http://schemas.microsoft.com/office/drawing/2014/main" id="{86BFD4A0-3731-8DE2-EED4-0B38D3E344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828" t="56336" r="35560" b="13710"/>
            <a:stretch/>
          </p:blipFill>
          <p:spPr>
            <a:xfrm>
              <a:off x="4881712" y="3829667"/>
              <a:ext cx="167148" cy="1917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246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3929BB2F-9C13-0967-8A13-CAA5DDACC7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8" t="56336" r="35560" b="13710"/>
          <a:stretch/>
        </p:blipFill>
        <p:spPr>
          <a:xfrm>
            <a:off x="6853084" y="3834582"/>
            <a:ext cx="167148" cy="19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1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Lauran R Brewster</dc:creator>
  <cp:lastModifiedBy>Lauran R Brewster</cp:lastModifiedBy>
  <cp:revision>6</cp:revision>
  <dcterms:created xsi:type="dcterms:W3CDTF">2023-09-22T19:18:14Z</dcterms:created>
  <dcterms:modified xsi:type="dcterms:W3CDTF">2023-09-26T13:40:49Z</dcterms:modified>
</cp:coreProperties>
</file>