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80B79-0190-4FC5-A76E-B3CB2A1A77A5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7F398-1F4B-458B-BE6D-F23AE9E7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11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§Replace2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7F398-1F4B-458B-BE6D-F23AE9E790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87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§Replace1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075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Sample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terms:modified xsi:type="dcterms:W3CDTF">2015-02-27T15:32:30Z</dcterms:modified>
</cp:coreProperties>
</file>