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3684" r:id="rId3"/>
  </p:sldMasterIdLst>
  <p:notesMasterIdLst>
    <p:notesMasterId r:id="rId15"/>
  </p:notesMasterIdLst>
  <p:handoutMasterIdLst>
    <p:handoutMasterId r:id="rId16"/>
  </p:handoutMasterIdLst>
  <p:sldIdLst>
    <p:sldId id="257" r:id="rId4"/>
    <p:sldId id="258" r:id="rId5"/>
    <p:sldId id="260" r:id="rId6"/>
    <p:sldId id="261" r:id="rId7"/>
    <p:sldId id="262" r:id="rId8"/>
    <p:sldId id="268" r:id="rId9"/>
    <p:sldId id="265" r:id="rId10"/>
    <p:sldId id="266" r:id="rId11"/>
    <p:sldId id="267" r:id="rId12"/>
    <p:sldId id="269" r:id="rId13"/>
    <p:sldId id="263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6CA7"/>
    <a:srgbClr val="2A6BA6"/>
    <a:srgbClr val="BDDAEF"/>
    <a:srgbClr val="000000"/>
    <a:srgbClr val="005490"/>
    <a:srgbClr val="333333"/>
    <a:srgbClr val="838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5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EA2B2-B73E-4223-B1D5-5D47DEF896F7}" type="datetimeFigureOut">
              <a:rPr lang="pt-BR" smtClean="0"/>
              <a:t>08/07/2020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97EE3-5B0A-4543-8634-CA0927FCD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0698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90491-CA43-4AD5-B021-9E75F30881C6}" type="datetimeFigureOut">
              <a:rPr lang="pt-BR" smtClean="0"/>
              <a:t>08/07/2020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90BAB-ECD0-41EA-A77A-AA53009ECF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2851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90BAB-ECD0-41EA-A77A-AA53009ECFF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473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FD6E-2836-4BDE-8364-A4038A1E8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71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FD6E-2836-4BDE-8364-A4038A1E8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46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FD6E-2836-4BDE-8364-A4038A1E8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606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4182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4625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=""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1144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="" xmlns:a16="http://schemas.microsoft.com/office/drawing/2014/main" id="{150EDDC6-EAE8-47F8-99EA-830DDBDA0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61A8B2CB-ECBC-45C7-B5F2-8FAF569891F2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B8980589-E603-4F36-BDDB-87099F2F4A8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CEA82518-4BE1-4964-8186-30C1EDFB20C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502DD2AD-F0D8-4638-AF3F-93DE47FCBC2D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C6B676EE-2A24-469D-851F-9123B94D32D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537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266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597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9667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58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FD6E-2836-4BDE-8364-A4038A1E8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6350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54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8163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30664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660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3" y="1523993"/>
            <a:ext cx="2769493" cy="45080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="" xmlns:a16="http://schemas.microsoft.com/office/drawing/2014/main" id="{97FBA5D5-9D26-4145-9A6D-E1B8D15079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F993DBB3-83A4-48ED-A030-276D3FA6129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3" name="Rectangle 2">
              <a:extLst>
                <a:ext uri="{FF2B5EF4-FFF2-40B4-BE49-F238E27FC236}">
                  <a16:creationId xmlns="" xmlns:a16="http://schemas.microsoft.com/office/drawing/2014/main" id="{704EBD44-378C-4ED7-A818-05C3DBEE9400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5A9D33B7-FAEA-4352-9EA8-17DA8710633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2DD3A1CC-1999-4F2B-9477-2B2D5FF6BE5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0B3D1F40-4DCC-4CB8-A055-86BC7F104D0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59292C63-2447-4D31-B7AA-770A911B0F6D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06DA6094-5954-4FAD-AF32-184A1FAD81B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027C7114-8C9E-48DD-8146-64981AFC10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D351F7EC-FADE-48DE-98C8-988120E44352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4918B9AF-99B8-4E36-980C-9A098120F27B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6994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85BBC227-AF4F-4A86-8578-E4ED64CD1957}"/>
              </a:ext>
            </a:extLst>
          </p:cNvPr>
          <p:cNvGrpSpPr/>
          <p:nvPr userDrawn="1"/>
        </p:nvGrpSpPr>
        <p:grpSpPr>
          <a:xfrm>
            <a:off x="8908663" y="1442569"/>
            <a:ext cx="2607090" cy="4865936"/>
            <a:chOff x="3501573" y="3178068"/>
            <a:chExt cx="1340594" cy="2737840"/>
          </a:xfrm>
        </p:grpSpPr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F75DA36E-DC6D-4420-8B91-D6BEC1BF25A4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1C33EBDE-2F8C-4AD2-9A7D-001C344CA9D9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B014FD0E-92B3-4762-8272-5D637A10AE3D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4696C806-CE75-40EE-95C9-74ECEFA302A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C3200AA0-359B-491A-BC96-83532301F9FD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70607C34-9BB1-4319-8C5C-A85A2060C08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3A4272D2-6D45-44EC-BD11-8A4BE0307902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39" name="Oval 38">
                <a:extLst>
                  <a:ext uri="{FF2B5EF4-FFF2-40B4-BE49-F238E27FC236}">
                    <a16:creationId xmlns="" xmlns:a16="http://schemas.microsoft.com/office/drawing/2014/main" id="{D0FA399A-BC28-4D32-A78A-FC8261C5E8D7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C326BD3C-38F7-43C5-B35E-1713A79B33FA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DF5678D1-55F9-46E9-AFA9-40C9D18F004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="" xmlns:a16="http://schemas.microsoft.com/office/drawing/2014/main" id="{FE5E5DBE-1E61-4D5D-A617-4CCA9F21FBDD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="" xmlns:a16="http://schemas.microsoft.com/office/drawing/2014/main" id="{BC2924DE-DF35-4A81-AF44-7B792090892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 Placeholder 9">
            <a:extLst>
              <a:ext uri="{FF2B5EF4-FFF2-40B4-BE49-F238E27FC236}">
                <a16:creationId xmlns=""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75736" y="2152874"/>
            <a:ext cx="2168682" cy="350124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85402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75475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9055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761B3885-1448-4392-B14C-921FDF071E80}"/>
              </a:ext>
            </a:extLst>
          </p:cNvPr>
          <p:cNvSpPr/>
          <p:nvPr userDrawn="1"/>
        </p:nvSpPr>
        <p:spPr>
          <a:xfrm>
            <a:off x="651165" y="618259"/>
            <a:ext cx="10889672" cy="4987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="" xmlns:a16="http://schemas.microsoft.com/office/drawing/2014/main" id="{B3272A90-4CB3-400C-BC02-EE05C73C62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2"/>
            <a:ext cx="7190531" cy="6857999"/>
          </a:xfrm>
          <a:custGeom>
            <a:avLst/>
            <a:gdLst>
              <a:gd name="connsiteX0" fmla="*/ 0 w 7190531"/>
              <a:gd name="connsiteY0" fmla="*/ 0 h 6857999"/>
              <a:gd name="connsiteX1" fmla="*/ 6164429 w 7190531"/>
              <a:gd name="connsiteY1" fmla="*/ 0 h 6857999"/>
              <a:gd name="connsiteX2" fmla="*/ 6476156 w 7190531"/>
              <a:gd name="connsiteY2" fmla="*/ 311727 h 6857999"/>
              <a:gd name="connsiteX3" fmla="*/ 6227252 w 7190531"/>
              <a:gd name="connsiteY3" fmla="*/ 617122 h 6857999"/>
              <a:gd name="connsiteX4" fmla="*/ 6164430 w 7190531"/>
              <a:gd name="connsiteY4" fmla="*/ 623455 h 6857999"/>
              <a:gd name="connsiteX5" fmla="*/ 6878804 w 7190531"/>
              <a:gd name="connsiteY5" fmla="*/ 623455 h 6857999"/>
              <a:gd name="connsiteX6" fmla="*/ 7190531 w 7190531"/>
              <a:gd name="connsiteY6" fmla="*/ 935182 h 6857999"/>
              <a:gd name="connsiteX7" fmla="*/ 6878804 w 7190531"/>
              <a:gd name="connsiteY7" fmla="*/ 1246909 h 6857999"/>
              <a:gd name="connsiteX8" fmla="*/ 6489146 w 7190531"/>
              <a:gd name="connsiteY8" fmla="*/ 1246909 h 6857999"/>
              <a:gd name="connsiteX9" fmla="*/ 6551968 w 7190531"/>
              <a:gd name="connsiteY9" fmla="*/ 1253242 h 6857999"/>
              <a:gd name="connsiteX10" fmla="*/ 6800872 w 7190531"/>
              <a:gd name="connsiteY10" fmla="*/ 1558637 h 6857999"/>
              <a:gd name="connsiteX11" fmla="*/ 6489145 w 7190531"/>
              <a:gd name="connsiteY11" fmla="*/ 1870364 h 6857999"/>
              <a:gd name="connsiteX12" fmla="*/ 5988154 w 7190531"/>
              <a:gd name="connsiteY12" fmla="*/ 1870364 h 6857999"/>
              <a:gd name="connsiteX13" fmla="*/ 6050977 w 7190531"/>
              <a:gd name="connsiteY13" fmla="*/ 1876697 h 6857999"/>
              <a:gd name="connsiteX14" fmla="*/ 6299881 w 7190531"/>
              <a:gd name="connsiteY14" fmla="*/ 2182091 h 6857999"/>
              <a:gd name="connsiteX15" fmla="*/ 5988153 w 7190531"/>
              <a:gd name="connsiteY15" fmla="*/ 2493818 h 6857999"/>
              <a:gd name="connsiteX16" fmla="*/ 6776748 w 7190531"/>
              <a:gd name="connsiteY16" fmla="*/ 2493818 h 6857999"/>
              <a:gd name="connsiteX17" fmla="*/ 7088475 w 7190531"/>
              <a:gd name="connsiteY17" fmla="*/ 2805545 h 6857999"/>
              <a:gd name="connsiteX18" fmla="*/ 6776748 w 7190531"/>
              <a:gd name="connsiteY18" fmla="*/ 3117272 h 6857999"/>
              <a:gd name="connsiteX19" fmla="*/ 4995449 w 7190531"/>
              <a:gd name="connsiteY19" fmla="*/ 3117272 h 6857999"/>
              <a:gd name="connsiteX20" fmla="*/ 5307176 w 7190531"/>
              <a:gd name="connsiteY20" fmla="*/ 3428999 h 6857999"/>
              <a:gd name="connsiteX21" fmla="*/ 4995449 w 7190531"/>
              <a:gd name="connsiteY21" fmla="*/ 3740726 h 6857999"/>
              <a:gd name="connsiteX22" fmla="*/ 5997428 w 7190531"/>
              <a:gd name="connsiteY22" fmla="*/ 3740726 h 6857999"/>
              <a:gd name="connsiteX23" fmla="*/ 6309155 w 7190531"/>
              <a:gd name="connsiteY23" fmla="*/ 4052454 h 6857999"/>
              <a:gd name="connsiteX24" fmla="*/ 5997428 w 7190531"/>
              <a:gd name="connsiteY24" fmla="*/ 4364181 h 6857999"/>
              <a:gd name="connsiteX25" fmla="*/ 6405641 w 7190531"/>
              <a:gd name="connsiteY25" fmla="*/ 4364181 h 6857999"/>
              <a:gd name="connsiteX26" fmla="*/ 6717369 w 7190531"/>
              <a:gd name="connsiteY26" fmla="*/ 4675908 h 6857999"/>
              <a:gd name="connsiteX27" fmla="*/ 6405641 w 7190531"/>
              <a:gd name="connsiteY27" fmla="*/ 4987636 h 6857999"/>
              <a:gd name="connsiteX28" fmla="*/ 5719098 w 7190531"/>
              <a:gd name="connsiteY28" fmla="*/ 4987636 h 6857999"/>
              <a:gd name="connsiteX29" fmla="*/ 6030826 w 7190531"/>
              <a:gd name="connsiteY29" fmla="*/ 5299363 h 6857999"/>
              <a:gd name="connsiteX30" fmla="*/ 5719098 w 7190531"/>
              <a:gd name="connsiteY30" fmla="*/ 5611090 h 6857999"/>
              <a:gd name="connsiteX31" fmla="*/ 4939779 w 7190531"/>
              <a:gd name="connsiteY31" fmla="*/ 5611090 h 6857999"/>
              <a:gd name="connsiteX32" fmla="*/ 5251506 w 7190531"/>
              <a:gd name="connsiteY32" fmla="*/ 5922817 h 6857999"/>
              <a:gd name="connsiteX33" fmla="*/ 4939779 w 7190531"/>
              <a:gd name="connsiteY33" fmla="*/ 6234545 h 6857999"/>
              <a:gd name="connsiteX34" fmla="*/ 5988147 w 7190531"/>
              <a:gd name="connsiteY34" fmla="*/ 6234545 h 6857999"/>
              <a:gd name="connsiteX35" fmla="*/ 6299874 w 7190531"/>
              <a:gd name="connsiteY35" fmla="*/ 6546272 h 6857999"/>
              <a:gd name="connsiteX36" fmla="*/ 5988147 w 7190531"/>
              <a:gd name="connsiteY36" fmla="*/ 6857999 h 6857999"/>
              <a:gd name="connsiteX37" fmla="*/ 0 w 7190531"/>
              <a:gd name="connsiteY3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190531" h="6857999">
                <a:moveTo>
                  <a:pt x="0" y="0"/>
                </a:moveTo>
                <a:lnTo>
                  <a:pt x="6164429" y="0"/>
                </a:lnTo>
                <a:cubicBezTo>
                  <a:pt x="6336591" y="0"/>
                  <a:pt x="6476156" y="139565"/>
                  <a:pt x="6476156" y="311727"/>
                </a:cubicBezTo>
                <a:cubicBezTo>
                  <a:pt x="6476156" y="462369"/>
                  <a:pt x="6369301" y="588054"/>
                  <a:pt x="6227252" y="617122"/>
                </a:cubicBezTo>
                <a:lnTo>
                  <a:pt x="6164430" y="623455"/>
                </a:lnTo>
                <a:lnTo>
                  <a:pt x="6878804" y="623455"/>
                </a:lnTo>
                <a:cubicBezTo>
                  <a:pt x="7050966" y="623455"/>
                  <a:pt x="7190531" y="763020"/>
                  <a:pt x="7190531" y="935182"/>
                </a:cubicBezTo>
                <a:cubicBezTo>
                  <a:pt x="7190531" y="1107344"/>
                  <a:pt x="7050966" y="1246909"/>
                  <a:pt x="6878804" y="1246909"/>
                </a:cubicBezTo>
                <a:lnTo>
                  <a:pt x="6489146" y="1246909"/>
                </a:lnTo>
                <a:lnTo>
                  <a:pt x="6551968" y="1253242"/>
                </a:lnTo>
                <a:cubicBezTo>
                  <a:pt x="6694017" y="1282309"/>
                  <a:pt x="6800872" y="1407995"/>
                  <a:pt x="6800872" y="1558637"/>
                </a:cubicBezTo>
                <a:cubicBezTo>
                  <a:pt x="6800872" y="1730799"/>
                  <a:pt x="6661307" y="1870364"/>
                  <a:pt x="6489145" y="1870364"/>
                </a:cubicBezTo>
                <a:lnTo>
                  <a:pt x="5988154" y="1870364"/>
                </a:lnTo>
                <a:lnTo>
                  <a:pt x="6050977" y="1876697"/>
                </a:lnTo>
                <a:cubicBezTo>
                  <a:pt x="6193026" y="1905764"/>
                  <a:pt x="6299881" y="2031449"/>
                  <a:pt x="6299881" y="2182091"/>
                </a:cubicBezTo>
                <a:cubicBezTo>
                  <a:pt x="6299881" y="2354253"/>
                  <a:pt x="6160315" y="2493818"/>
                  <a:pt x="5988153" y="2493818"/>
                </a:cubicBezTo>
                <a:lnTo>
                  <a:pt x="6776748" y="2493818"/>
                </a:lnTo>
                <a:cubicBezTo>
                  <a:pt x="6948910" y="2493818"/>
                  <a:pt x="7088475" y="2633383"/>
                  <a:pt x="7088475" y="2805545"/>
                </a:cubicBezTo>
                <a:cubicBezTo>
                  <a:pt x="7088475" y="2977707"/>
                  <a:pt x="6948910" y="3117272"/>
                  <a:pt x="6776748" y="3117272"/>
                </a:cubicBezTo>
                <a:lnTo>
                  <a:pt x="4995449" y="3117272"/>
                </a:lnTo>
                <a:cubicBezTo>
                  <a:pt x="5167611" y="3117272"/>
                  <a:pt x="5307176" y="3256837"/>
                  <a:pt x="5307176" y="3428999"/>
                </a:cubicBezTo>
                <a:cubicBezTo>
                  <a:pt x="5307176" y="3601161"/>
                  <a:pt x="5167611" y="3740726"/>
                  <a:pt x="4995449" y="3740726"/>
                </a:cubicBezTo>
                <a:lnTo>
                  <a:pt x="5997428" y="3740726"/>
                </a:lnTo>
                <a:cubicBezTo>
                  <a:pt x="6169590" y="3740726"/>
                  <a:pt x="6309155" y="3880292"/>
                  <a:pt x="6309155" y="4052454"/>
                </a:cubicBezTo>
                <a:cubicBezTo>
                  <a:pt x="6309155" y="4224616"/>
                  <a:pt x="6169590" y="4364181"/>
                  <a:pt x="5997428" y="4364181"/>
                </a:cubicBezTo>
                <a:lnTo>
                  <a:pt x="6405641" y="4364181"/>
                </a:lnTo>
                <a:cubicBezTo>
                  <a:pt x="6577803" y="4364181"/>
                  <a:pt x="6717369" y="4503746"/>
                  <a:pt x="6717369" y="4675908"/>
                </a:cubicBezTo>
                <a:cubicBezTo>
                  <a:pt x="6717369" y="4848070"/>
                  <a:pt x="6577803" y="4987636"/>
                  <a:pt x="6405641" y="4987636"/>
                </a:cubicBezTo>
                <a:lnTo>
                  <a:pt x="5719098" y="4987636"/>
                </a:lnTo>
                <a:cubicBezTo>
                  <a:pt x="5891260" y="4987636"/>
                  <a:pt x="6030826" y="5127201"/>
                  <a:pt x="6030826" y="5299363"/>
                </a:cubicBezTo>
                <a:cubicBezTo>
                  <a:pt x="6030826" y="5471525"/>
                  <a:pt x="5891260" y="5611090"/>
                  <a:pt x="5719098" y="5611090"/>
                </a:cubicBezTo>
                <a:lnTo>
                  <a:pt x="4939779" y="5611090"/>
                </a:lnTo>
                <a:cubicBezTo>
                  <a:pt x="5111941" y="5611090"/>
                  <a:pt x="5251506" y="5750655"/>
                  <a:pt x="5251506" y="5922817"/>
                </a:cubicBezTo>
                <a:cubicBezTo>
                  <a:pt x="5251506" y="6094979"/>
                  <a:pt x="5111941" y="6234545"/>
                  <a:pt x="4939779" y="6234545"/>
                </a:cubicBezTo>
                <a:lnTo>
                  <a:pt x="5988147" y="6234545"/>
                </a:lnTo>
                <a:cubicBezTo>
                  <a:pt x="6160309" y="6234545"/>
                  <a:pt x="6299874" y="6374110"/>
                  <a:pt x="6299874" y="6546272"/>
                </a:cubicBezTo>
                <a:cubicBezTo>
                  <a:pt x="6299874" y="6718434"/>
                  <a:pt x="6160309" y="6857999"/>
                  <a:pt x="5988147" y="6857999"/>
                </a:cubicBez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4393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C0A459DD-0620-4B5E-9529-D399AAC49E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277783"/>
            <a:ext cx="4204103" cy="4328169"/>
          </a:xfrm>
          <a:custGeom>
            <a:avLst/>
            <a:gdLst>
              <a:gd name="connsiteX0" fmla="*/ 0 w 3491880"/>
              <a:gd name="connsiteY0" fmla="*/ 0 h 4464496"/>
              <a:gd name="connsiteX1" fmla="*/ 3491880 w 3491880"/>
              <a:gd name="connsiteY1" fmla="*/ 0 h 4464496"/>
              <a:gd name="connsiteX2" fmla="*/ 3491880 w 3491880"/>
              <a:gd name="connsiteY2" fmla="*/ 4464496 h 4464496"/>
              <a:gd name="connsiteX3" fmla="*/ 0 w 3491880"/>
              <a:gd name="connsiteY3" fmla="*/ 4464496 h 4464496"/>
              <a:gd name="connsiteX4" fmla="*/ 0 w 3491880"/>
              <a:gd name="connsiteY4" fmla="*/ 0 h 4464496"/>
              <a:gd name="connsiteX0" fmla="*/ 0 w 3491880"/>
              <a:gd name="connsiteY0" fmla="*/ 0 h 4475382"/>
              <a:gd name="connsiteX1" fmla="*/ 3491880 w 3491880"/>
              <a:gd name="connsiteY1" fmla="*/ 0 h 4475382"/>
              <a:gd name="connsiteX2" fmla="*/ 2991137 w 3491880"/>
              <a:gd name="connsiteY2" fmla="*/ 4475382 h 4475382"/>
              <a:gd name="connsiteX3" fmla="*/ 0 w 3491880"/>
              <a:gd name="connsiteY3" fmla="*/ 4464496 h 4475382"/>
              <a:gd name="connsiteX4" fmla="*/ 0 w 3491880"/>
              <a:gd name="connsiteY4" fmla="*/ 0 h 4475382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5591 w 3491880"/>
              <a:gd name="connsiteY2" fmla="*/ 4497537 h 4497537"/>
              <a:gd name="connsiteX3" fmla="*/ 0 w 3491880"/>
              <a:gd name="connsiteY3" fmla="*/ 4464496 h 4497537"/>
              <a:gd name="connsiteX4" fmla="*/ 0 w 3491880"/>
              <a:gd name="connsiteY4" fmla="*/ 0 h 4497537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1647 w 3491880"/>
              <a:gd name="connsiteY2" fmla="*/ 4497537 h 4497537"/>
              <a:gd name="connsiteX3" fmla="*/ 0 w 3491880"/>
              <a:gd name="connsiteY3" fmla="*/ 4464496 h 4497537"/>
              <a:gd name="connsiteX4" fmla="*/ 0 w 3491880"/>
              <a:gd name="connsiteY4" fmla="*/ 0 h 4497537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1647 w 3491880"/>
              <a:gd name="connsiteY2" fmla="*/ 4497537 h 4497537"/>
              <a:gd name="connsiteX3" fmla="*/ 0 w 3491880"/>
              <a:gd name="connsiteY3" fmla="*/ 4483447 h 4497537"/>
              <a:gd name="connsiteX4" fmla="*/ 0 w 3491880"/>
              <a:gd name="connsiteY4" fmla="*/ 0 h 4497537"/>
              <a:gd name="connsiteX0" fmla="*/ 0 w 3491880"/>
              <a:gd name="connsiteY0" fmla="*/ 0 h 4502398"/>
              <a:gd name="connsiteX1" fmla="*/ 3491880 w 3491880"/>
              <a:gd name="connsiteY1" fmla="*/ 0 h 4502398"/>
              <a:gd name="connsiteX2" fmla="*/ 2831647 w 3491880"/>
              <a:gd name="connsiteY2" fmla="*/ 4497537 h 4502398"/>
              <a:gd name="connsiteX3" fmla="*/ 0 w 3491880"/>
              <a:gd name="connsiteY3" fmla="*/ 4502398 h 4502398"/>
              <a:gd name="connsiteX4" fmla="*/ 0 w 3491880"/>
              <a:gd name="connsiteY4" fmla="*/ 0 h 4502398"/>
              <a:gd name="connsiteX0" fmla="*/ 0 w 3491880"/>
              <a:gd name="connsiteY0" fmla="*/ 0 h 4497660"/>
              <a:gd name="connsiteX1" fmla="*/ 3491880 w 3491880"/>
              <a:gd name="connsiteY1" fmla="*/ 0 h 4497660"/>
              <a:gd name="connsiteX2" fmla="*/ 2831647 w 3491880"/>
              <a:gd name="connsiteY2" fmla="*/ 4497537 h 4497660"/>
              <a:gd name="connsiteX3" fmla="*/ 0 w 3491880"/>
              <a:gd name="connsiteY3" fmla="*/ 4497660 h 4497660"/>
              <a:gd name="connsiteX4" fmla="*/ 0 w 3491880"/>
              <a:gd name="connsiteY4" fmla="*/ 0 h 4497660"/>
              <a:gd name="connsiteX0" fmla="*/ 0 w 3499768"/>
              <a:gd name="connsiteY0" fmla="*/ 0 h 4497660"/>
              <a:gd name="connsiteX1" fmla="*/ 3499768 w 3499768"/>
              <a:gd name="connsiteY1" fmla="*/ 4737 h 4497660"/>
              <a:gd name="connsiteX2" fmla="*/ 2831647 w 3499768"/>
              <a:gd name="connsiteY2" fmla="*/ 4497537 h 4497660"/>
              <a:gd name="connsiteX3" fmla="*/ 0 w 3499768"/>
              <a:gd name="connsiteY3" fmla="*/ 4497660 h 4497660"/>
              <a:gd name="connsiteX4" fmla="*/ 0 w 3499768"/>
              <a:gd name="connsiteY4" fmla="*/ 0 h 44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9768" h="4497660">
                <a:moveTo>
                  <a:pt x="0" y="0"/>
                </a:moveTo>
                <a:lnTo>
                  <a:pt x="3499768" y="4737"/>
                </a:lnTo>
                <a:lnTo>
                  <a:pt x="2831647" y="4497537"/>
                </a:lnTo>
                <a:lnTo>
                  <a:pt x="0" y="449766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="" xmlns:a16="http://schemas.microsoft.com/office/drawing/2014/main" id="{AC10217D-4747-4190-9966-060D514B27E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02512" y="1272138"/>
            <a:ext cx="4194628" cy="4333601"/>
          </a:xfrm>
          <a:custGeom>
            <a:avLst/>
            <a:gdLst>
              <a:gd name="connsiteX0" fmla="*/ 0 w 2699657"/>
              <a:gd name="connsiteY0" fmla="*/ 0 h 4495664"/>
              <a:gd name="connsiteX1" fmla="*/ 2699657 w 2699657"/>
              <a:gd name="connsiteY1" fmla="*/ 0 h 4495664"/>
              <a:gd name="connsiteX2" fmla="*/ 2699657 w 2699657"/>
              <a:gd name="connsiteY2" fmla="*/ 4495664 h 4495664"/>
              <a:gd name="connsiteX3" fmla="*/ 0 w 2699657"/>
              <a:gd name="connsiteY3" fmla="*/ 4495664 h 4495664"/>
              <a:gd name="connsiteX4" fmla="*/ 0 w 2699657"/>
              <a:gd name="connsiteY4" fmla="*/ 0 h 4495664"/>
              <a:gd name="connsiteX0" fmla="*/ 446314 w 3145971"/>
              <a:gd name="connsiteY0" fmla="*/ 0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446314 w 3145971"/>
              <a:gd name="connsiteY4" fmla="*/ 0 h 4495664"/>
              <a:gd name="connsiteX0" fmla="*/ 488954 w 3145971"/>
              <a:gd name="connsiteY0" fmla="*/ 0 h 4500394"/>
              <a:gd name="connsiteX1" fmla="*/ 3145971 w 3145971"/>
              <a:gd name="connsiteY1" fmla="*/ 4730 h 4500394"/>
              <a:gd name="connsiteX2" fmla="*/ 3145971 w 3145971"/>
              <a:gd name="connsiteY2" fmla="*/ 4500394 h 4500394"/>
              <a:gd name="connsiteX3" fmla="*/ 0 w 3145971"/>
              <a:gd name="connsiteY3" fmla="*/ 4500394 h 4500394"/>
              <a:gd name="connsiteX4" fmla="*/ 488954 w 3145971"/>
              <a:gd name="connsiteY4" fmla="*/ 0 h 4500394"/>
              <a:gd name="connsiteX0" fmla="*/ 588449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588449 w 3145971"/>
              <a:gd name="connsiteY4" fmla="*/ 0 h 4505124"/>
              <a:gd name="connsiteX0" fmla="*/ 680837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680837 w 3145971"/>
              <a:gd name="connsiteY4" fmla="*/ 0 h 4505124"/>
              <a:gd name="connsiteX0" fmla="*/ 588449 w 3145971"/>
              <a:gd name="connsiteY0" fmla="*/ 4729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588449 w 3145971"/>
              <a:gd name="connsiteY4" fmla="*/ 4729 h 4495664"/>
              <a:gd name="connsiteX0" fmla="*/ 584896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584896 w 3145971"/>
              <a:gd name="connsiteY4" fmla="*/ 0 h 4505124"/>
              <a:gd name="connsiteX0" fmla="*/ 584896 w 3145971"/>
              <a:gd name="connsiteY0" fmla="*/ 0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584896 w 3145971"/>
              <a:gd name="connsiteY4" fmla="*/ 0 h 449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5971" h="4495664">
                <a:moveTo>
                  <a:pt x="584896" y="0"/>
                </a:moveTo>
                <a:lnTo>
                  <a:pt x="3145971" y="0"/>
                </a:lnTo>
                <a:lnTo>
                  <a:pt x="3145971" y="4495664"/>
                </a:lnTo>
                <a:lnTo>
                  <a:pt x="0" y="4495664"/>
                </a:lnTo>
                <a:lnTo>
                  <a:pt x="584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62611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43339" y="144391"/>
            <a:ext cx="11905323" cy="51609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297011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965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FD6E-2836-4BDE-8364-A4038A1E8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3328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1999" y="1531249"/>
            <a:ext cx="32004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=""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E4681DE-5BAF-4822-8702-F6863C3B7855}"/>
              </a:ext>
            </a:extLst>
          </p:cNvPr>
          <p:cNvSpPr/>
          <p:nvPr userDrawn="1"/>
        </p:nvSpPr>
        <p:spPr>
          <a:xfrm>
            <a:off x="4694736" y="1531249"/>
            <a:ext cx="32004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9895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4825" y="1332216"/>
            <a:ext cx="11182350" cy="35731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=""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43158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9273799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prstClr val="white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prstClr val="white"/>
                </a:solidFill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prstClr val="white"/>
                </a:solidFill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prstClr val="white"/>
                </a:solidFill>
                <a:cs typeface="Arial" pitchFamily="34" charset="0"/>
              </a:rPr>
              <a:t>Line Color</a:t>
            </a:r>
            <a:endParaRPr lang="ko-KR" altLang="en-US" sz="1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prstClr val="white"/>
                </a:solidFill>
                <a:cs typeface="Arial" pitchFamily="34" charset="0"/>
              </a:rPr>
              <a:t>www.allppt.com</a:t>
            </a:r>
            <a:endParaRPr lang="ko-KR" altLang="en-US" sz="14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prstClr val="white"/>
                </a:solidFill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5247341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46661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92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FD6E-2836-4BDE-8364-A4038A1E8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93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FD6E-2836-4BDE-8364-A4038A1E8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05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FD6E-2836-4BDE-8364-A4038A1E8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3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FD6E-2836-4BDE-8364-A4038A1E8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46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FD6E-2836-4BDE-8364-A4038A1E8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93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FD6E-2836-4BDE-8364-A4038A1E8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8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AFD6E-2836-4BDE-8364-A4038A1E8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41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626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54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1960044" y="2951065"/>
            <a:ext cx="7924440" cy="974158"/>
          </a:xfrm>
          <a:custGeom>
            <a:avLst/>
            <a:gdLst>
              <a:gd name="connsiteX0" fmla="*/ 0 w 7924440"/>
              <a:gd name="connsiteY0" fmla="*/ 159315 h 955870"/>
              <a:gd name="connsiteX1" fmla="*/ 159315 w 7924440"/>
              <a:gd name="connsiteY1" fmla="*/ 0 h 955870"/>
              <a:gd name="connsiteX2" fmla="*/ 7765125 w 7924440"/>
              <a:gd name="connsiteY2" fmla="*/ 0 h 955870"/>
              <a:gd name="connsiteX3" fmla="*/ 7924440 w 7924440"/>
              <a:gd name="connsiteY3" fmla="*/ 159315 h 955870"/>
              <a:gd name="connsiteX4" fmla="*/ 7924440 w 7924440"/>
              <a:gd name="connsiteY4" fmla="*/ 796555 h 955870"/>
              <a:gd name="connsiteX5" fmla="*/ 7765125 w 7924440"/>
              <a:gd name="connsiteY5" fmla="*/ 955870 h 955870"/>
              <a:gd name="connsiteX6" fmla="*/ 159315 w 7924440"/>
              <a:gd name="connsiteY6" fmla="*/ 955870 h 955870"/>
              <a:gd name="connsiteX7" fmla="*/ 0 w 7924440"/>
              <a:gd name="connsiteY7" fmla="*/ 796555 h 955870"/>
              <a:gd name="connsiteX8" fmla="*/ 0 w 7924440"/>
              <a:gd name="connsiteY8" fmla="*/ 159315 h 955870"/>
              <a:gd name="connsiteX0" fmla="*/ 0 w 7924440"/>
              <a:gd name="connsiteY0" fmla="*/ 159315 h 974158"/>
              <a:gd name="connsiteX1" fmla="*/ 159315 w 7924440"/>
              <a:gd name="connsiteY1" fmla="*/ 0 h 974158"/>
              <a:gd name="connsiteX2" fmla="*/ 7765125 w 7924440"/>
              <a:gd name="connsiteY2" fmla="*/ 0 h 974158"/>
              <a:gd name="connsiteX3" fmla="*/ 7924440 w 7924440"/>
              <a:gd name="connsiteY3" fmla="*/ 159315 h 974158"/>
              <a:gd name="connsiteX4" fmla="*/ 7924440 w 7924440"/>
              <a:gd name="connsiteY4" fmla="*/ 796555 h 974158"/>
              <a:gd name="connsiteX5" fmla="*/ 7609677 w 7924440"/>
              <a:gd name="connsiteY5" fmla="*/ 974158 h 974158"/>
              <a:gd name="connsiteX6" fmla="*/ 159315 w 7924440"/>
              <a:gd name="connsiteY6" fmla="*/ 955870 h 974158"/>
              <a:gd name="connsiteX7" fmla="*/ 0 w 7924440"/>
              <a:gd name="connsiteY7" fmla="*/ 796555 h 974158"/>
              <a:gd name="connsiteX8" fmla="*/ 0 w 7924440"/>
              <a:gd name="connsiteY8" fmla="*/ 159315 h 974158"/>
              <a:gd name="connsiteX0" fmla="*/ 0 w 7924440"/>
              <a:gd name="connsiteY0" fmla="*/ 159315 h 974158"/>
              <a:gd name="connsiteX1" fmla="*/ 159315 w 7924440"/>
              <a:gd name="connsiteY1" fmla="*/ 0 h 974158"/>
              <a:gd name="connsiteX2" fmla="*/ 7765125 w 7924440"/>
              <a:gd name="connsiteY2" fmla="*/ 0 h 974158"/>
              <a:gd name="connsiteX3" fmla="*/ 7924440 w 7924440"/>
              <a:gd name="connsiteY3" fmla="*/ 159315 h 974158"/>
              <a:gd name="connsiteX4" fmla="*/ 7924440 w 7924440"/>
              <a:gd name="connsiteY4" fmla="*/ 631963 h 974158"/>
              <a:gd name="connsiteX5" fmla="*/ 7609677 w 7924440"/>
              <a:gd name="connsiteY5" fmla="*/ 974158 h 974158"/>
              <a:gd name="connsiteX6" fmla="*/ 159315 w 7924440"/>
              <a:gd name="connsiteY6" fmla="*/ 955870 h 974158"/>
              <a:gd name="connsiteX7" fmla="*/ 0 w 7924440"/>
              <a:gd name="connsiteY7" fmla="*/ 796555 h 974158"/>
              <a:gd name="connsiteX8" fmla="*/ 0 w 7924440"/>
              <a:gd name="connsiteY8" fmla="*/ 159315 h 974158"/>
              <a:gd name="connsiteX0" fmla="*/ 0 w 7924440"/>
              <a:gd name="connsiteY0" fmla="*/ 159315 h 955870"/>
              <a:gd name="connsiteX1" fmla="*/ 159315 w 7924440"/>
              <a:gd name="connsiteY1" fmla="*/ 0 h 955870"/>
              <a:gd name="connsiteX2" fmla="*/ 7765125 w 7924440"/>
              <a:gd name="connsiteY2" fmla="*/ 0 h 955870"/>
              <a:gd name="connsiteX3" fmla="*/ 7924440 w 7924440"/>
              <a:gd name="connsiteY3" fmla="*/ 159315 h 955870"/>
              <a:gd name="connsiteX4" fmla="*/ 7924440 w 7924440"/>
              <a:gd name="connsiteY4" fmla="*/ 631963 h 955870"/>
              <a:gd name="connsiteX5" fmla="*/ 7609677 w 7924440"/>
              <a:gd name="connsiteY5" fmla="*/ 946726 h 955870"/>
              <a:gd name="connsiteX6" fmla="*/ 159315 w 7924440"/>
              <a:gd name="connsiteY6" fmla="*/ 955870 h 955870"/>
              <a:gd name="connsiteX7" fmla="*/ 0 w 7924440"/>
              <a:gd name="connsiteY7" fmla="*/ 796555 h 955870"/>
              <a:gd name="connsiteX8" fmla="*/ 0 w 7924440"/>
              <a:gd name="connsiteY8" fmla="*/ 159315 h 955870"/>
              <a:gd name="connsiteX0" fmla="*/ 0 w 7924440"/>
              <a:gd name="connsiteY0" fmla="*/ 159315 h 955870"/>
              <a:gd name="connsiteX1" fmla="*/ 159315 w 7924440"/>
              <a:gd name="connsiteY1" fmla="*/ 0 h 955870"/>
              <a:gd name="connsiteX2" fmla="*/ 7765125 w 7924440"/>
              <a:gd name="connsiteY2" fmla="*/ 0 h 955870"/>
              <a:gd name="connsiteX3" fmla="*/ 7851288 w 7924440"/>
              <a:gd name="connsiteY3" fmla="*/ 241611 h 955870"/>
              <a:gd name="connsiteX4" fmla="*/ 7924440 w 7924440"/>
              <a:gd name="connsiteY4" fmla="*/ 631963 h 955870"/>
              <a:gd name="connsiteX5" fmla="*/ 7609677 w 7924440"/>
              <a:gd name="connsiteY5" fmla="*/ 946726 h 955870"/>
              <a:gd name="connsiteX6" fmla="*/ 159315 w 7924440"/>
              <a:gd name="connsiteY6" fmla="*/ 955870 h 955870"/>
              <a:gd name="connsiteX7" fmla="*/ 0 w 7924440"/>
              <a:gd name="connsiteY7" fmla="*/ 796555 h 955870"/>
              <a:gd name="connsiteX8" fmla="*/ 0 w 7924440"/>
              <a:gd name="connsiteY8" fmla="*/ 159315 h 955870"/>
              <a:gd name="connsiteX0" fmla="*/ 0 w 7924440"/>
              <a:gd name="connsiteY0" fmla="*/ 159315 h 955870"/>
              <a:gd name="connsiteX1" fmla="*/ 159315 w 7924440"/>
              <a:gd name="connsiteY1" fmla="*/ 0 h 955870"/>
              <a:gd name="connsiteX2" fmla="*/ 7527381 w 7924440"/>
              <a:gd name="connsiteY2" fmla="*/ 9144 h 955870"/>
              <a:gd name="connsiteX3" fmla="*/ 7851288 w 7924440"/>
              <a:gd name="connsiteY3" fmla="*/ 241611 h 955870"/>
              <a:gd name="connsiteX4" fmla="*/ 7924440 w 7924440"/>
              <a:gd name="connsiteY4" fmla="*/ 631963 h 955870"/>
              <a:gd name="connsiteX5" fmla="*/ 7609677 w 7924440"/>
              <a:gd name="connsiteY5" fmla="*/ 946726 h 955870"/>
              <a:gd name="connsiteX6" fmla="*/ 159315 w 7924440"/>
              <a:gd name="connsiteY6" fmla="*/ 955870 h 955870"/>
              <a:gd name="connsiteX7" fmla="*/ 0 w 7924440"/>
              <a:gd name="connsiteY7" fmla="*/ 796555 h 955870"/>
              <a:gd name="connsiteX8" fmla="*/ 0 w 7924440"/>
              <a:gd name="connsiteY8" fmla="*/ 159315 h 955870"/>
              <a:gd name="connsiteX0" fmla="*/ 0 w 7942728"/>
              <a:gd name="connsiteY0" fmla="*/ 159315 h 955870"/>
              <a:gd name="connsiteX1" fmla="*/ 159315 w 7942728"/>
              <a:gd name="connsiteY1" fmla="*/ 0 h 955870"/>
              <a:gd name="connsiteX2" fmla="*/ 7527381 w 7942728"/>
              <a:gd name="connsiteY2" fmla="*/ 9144 h 955870"/>
              <a:gd name="connsiteX3" fmla="*/ 7942728 w 7942728"/>
              <a:gd name="connsiteY3" fmla="*/ 323907 h 955870"/>
              <a:gd name="connsiteX4" fmla="*/ 7924440 w 7942728"/>
              <a:gd name="connsiteY4" fmla="*/ 631963 h 955870"/>
              <a:gd name="connsiteX5" fmla="*/ 7609677 w 7942728"/>
              <a:gd name="connsiteY5" fmla="*/ 946726 h 955870"/>
              <a:gd name="connsiteX6" fmla="*/ 159315 w 7942728"/>
              <a:gd name="connsiteY6" fmla="*/ 955870 h 955870"/>
              <a:gd name="connsiteX7" fmla="*/ 0 w 7942728"/>
              <a:gd name="connsiteY7" fmla="*/ 796555 h 955870"/>
              <a:gd name="connsiteX8" fmla="*/ 0 w 7942728"/>
              <a:gd name="connsiteY8" fmla="*/ 159315 h 955870"/>
              <a:gd name="connsiteX0" fmla="*/ 0 w 7942728"/>
              <a:gd name="connsiteY0" fmla="*/ 159315 h 955870"/>
              <a:gd name="connsiteX1" fmla="*/ 159315 w 7942728"/>
              <a:gd name="connsiteY1" fmla="*/ 0 h 955870"/>
              <a:gd name="connsiteX2" fmla="*/ 7527381 w 7942728"/>
              <a:gd name="connsiteY2" fmla="*/ 9144 h 955870"/>
              <a:gd name="connsiteX3" fmla="*/ 7942728 w 7942728"/>
              <a:gd name="connsiteY3" fmla="*/ 323907 h 955870"/>
              <a:gd name="connsiteX4" fmla="*/ 7924440 w 7942728"/>
              <a:gd name="connsiteY4" fmla="*/ 631963 h 955870"/>
              <a:gd name="connsiteX5" fmla="*/ 7609677 w 7942728"/>
              <a:gd name="connsiteY5" fmla="*/ 946726 h 955870"/>
              <a:gd name="connsiteX6" fmla="*/ 159315 w 7942728"/>
              <a:gd name="connsiteY6" fmla="*/ 955870 h 955870"/>
              <a:gd name="connsiteX7" fmla="*/ 0 w 7942728"/>
              <a:gd name="connsiteY7" fmla="*/ 796555 h 955870"/>
              <a:gd name="connsiteX8" fmla="*/ 0 w 7942728"/>
              <a:gd name="connsiteY8" fmla="*/ 159315 h 955870"/>
              <a:gd name="connsiteX0" fmla="*/ 0 w 7924440"/>
              <a:gd name="connsiteY0" fmla="*/ 159315 h 955870"/>
              <a:gd name="connsiteX1" fmla="*/ 159315 w 7924440"/>
              <a:gd name="connsiteY1" fmla="*/ 0 h 955870"/>
              <a:gd name="connsiteX2" fmla="*/ 7527381 w 7924440"/>
              <a:gd name="connsiteY2" fmla="*/ 9144 h 955870"/>
              <a:gd name="connsiteX3" fmla="*/ 7906152 w 7924440"/>
              <a:gd name="connsiteY3" fmla="*/ 314763 h 955870"/>
              <a:gd name="connsiteX4" fmla="*/ 7924440 w 7924440"/>
              <a:gd name="connsiteY4" fmla="*/ 631963 h 955870"/>
              <a:gd name="connsiteX5" fmla="*/ 7609677 w 7924440"/>
              <a:gd name="connsiteY5" fmla="*/ 946726 h 955870"/>
              <a:gd name="connsiteX6" fmla="*/ 159315 w 7924440"/>
              <a:gd name="connsiteY6" fmla="*/ 955870 h 955870"/>
              <a:gd name="connsiteX7" fmla="*/ 0 w 7924440"/>
              <a:gd name="connsiteY7" fmla="*/ 796555 h 955870"/>
              <a:gd name="connsiteX8" fmla="*/ 0 w 7924440"/>
              <a:gd name="connsiteY8" fmla="*/ 159315 h 955870"/>
              <a:gd name="connsiteX0" fmla="*/ 0 w 7924440"/>
              <a:gd name="connsiteY0" fmla="*/ 150171 h 946726"/>
              <a:gd name="connsiteX1" fmla="*/ 241611 w 7924440"/>
              <a:gd name="connsiteY1" fmla="*/ 36576 h 946726"/>
              <a:gd name="connsiteX2" fmla="*/ 7527381 w 7924440"/>
              <a:gd name="connsiteY2" fmla="*/ 0 h 946726"/>
              <a:gd name="connsiteX3" fmla="*/ 7906152 w 7924440"/>
              <a:gd name="connsiteY3" fmla="*/ 305619 h 946726"/>
              <a:gd name="connsiteX4" fmla="*/ 7924440 w 7924440"/>
              <a:gd name="connsiteY4" fmla="*/ 622819 h 946726"/>
              <a:gd name="connsiteX5" fmla="*/ 7609677 w 7924440"/>
              <a:gd name="connsiteY5" fmla="*/ 937582 h 946726"/>
              <a:gd name="connsiteX6" fmla="*/ 159315 w 7924440"/>
              <a:gd name="connsiteY6" fmla="*/ 946726 h 946726"/>
              <a:gd name="connsiteX7" fmla="*/ 0 w 7924440"/>
              <a:gd name="connsiteY7" fmla="*/ 787411 h 946726"/>
              <a:gd name="connsiteX8" fmla="*/ 0 w 7924440"/>
              <a:gd name="connsiteY8" fmla="*/ 150171 h 946726"/>
              <a:gd name="connsiteX0" fmla="*/ 82296 w 7924440"/>
              <a:gd name="connsiteY0" fmla="*/ 122739 h 946726"/>
              <a:gd name="connsiteX1" fmla="*/ 241611 w 7924440"/>
              <a:gd name="connsiteY1" fmla="*/ 36576 h 946726"/>
              <a:gd name="connsiteX2" fmla="*/ 7527381 w 7924440"/>
              <a:gd name="connsiteY2" fmla="*/ 0 h 946726"/>
              <a:gd name="connsiteX3" fmla="*/ 7906152 w 7924440"/>
              <a:gd name="connsiteY3" fmla="*/ 305619 h 946726"/>
              <a:gd name="connsiteX4" fmla="*/ 7924440 w 7924440"/>
              <a:gd name="connsiteY4" fmla="*/ 622819 h 946726"/>
              <a:gd name="connsiteX5" fmla="*/ 7609677 w 7924440"/>
              <a:gd name="connsiteY5" fmla="*/ 937582 h 946726"/>
              <a:gd name="connsiteX6" fmla="*/ 159315 w 7924440"/>
              <a:gd name="connsiteY6" fmla="*/ 946726 h 946726"/>
              <a:gd name="connsiteX7" fmla="*/ 0 w 7924440"/>
              <a:gd name="connsiteY7" fmla="*/ 787411 h 946726"/>
              <a:gd name="connsiteX8" fmla="*/ 82296 w 7924440"/>
              <a:gd name="connsiteY8" fmla="*/ 122739 h 946726"/>
              <a:gd name="connsiteX0" fmla="*/ 82296 w 7924440"/>
              <a:gd name="connsiteY0" fmla="*/ 131883 h 955870"/>
              <a:gd name="connsiteX1" fmla="*/ 461067 w 7924440"/>
              <a:gd name="connsiteY1" fmla="*/ 0 h 955870"/>
              <a:gd name="connsiteX2" fmla="*/ 7527381 w 7924440"/>
              <a:gd name="connsiteY2" fmla="*/ 9144 h 955870"/>
              <a:gd name="connsiteX3" fmla="*/ 7906152 w 7924440"/>
              <a:gd name="connsiteY3" fmla="*/ 314763 h 955870"/>
              <a:gd name="connsiteX4" fmla="*/ 7924440 w 7924440"/>
              <a:gd name="connsiteY4" fmla="*/ 631963 h 955870"/>
              <a:gd name="connsiteX5" fmla="*/ 7609677 w 7924440"/>
              <a:gd name="connsiteY5" fmla="*/ 946726 h 955870"/>
              <a:gd name="connsiteX6" fmla="*/ 159315 w 7924440"/>
              <a:gd name="connsiteY6" fmla="*/ 955870 h 955870"/>
              <a:gd name="connsiteX7" fmla="*/ 0 w 7924440"/>
              <a:gd name="connsiteY7" fmla="*/ 796555 h 955870"/>
              <a:gd name="connsiteX8" fmla="*/ 82296 w 7924440"/>
              <a:gd name="connsiteY8" fmla="*/ 131883 h 955870"/>
              <a:gd name="connsiteX0" fmla="*/ 0 w 7924440"/>
              <a:gd name="connsiteY0" fmla="*/ 351339 h 955870"/>
              <a:gd name="connsiteX1" fmla="*/ 461067 w 7924440"/>
              <a:gd name="connsiteY1" fmla="*/ 0 h 955870"/>
              <a:gd name="connsiteX2" fmla="*/ 7527381 w 7924440"/>
              <a:gd name="connsiteY2" fmla="*/ 9144 h 955870"/>
              <a:gd name="connsiteX3" fmla="*/ 7906152 w 7924440"/>
              <a:gd name="connsiteY3" fmla="*/ 314763 h 955870"/>
              <a:gd name="connsiteX4" fmla="*/ 7924440 w 7924440"/>
              <a:gd name="connsiteY4" fmla="*/ 631963 h 955870"/>
              <a:gd name="connsiteX5" fmla="*/ 7609677 w 7924440"/>
              <a:gd name="connsiteY5" fmla="*/ 946726 h 955870"/>
              <a:gd name="connsiteX6" fmla="*/ 159315 w 7924440"/>
              <a:gd name="connsiteY6" fmla="*/ 955870 h 955870"/>
              <a:gd name="connsiteX7" fmla="*/ 0 w 7924440"/>
              <a:gd name="connsiteY7" fmla="*/ 796555 h 955870"/>
              <a:gd name="connsiteX8" fmla="*/ 0 w 7924440"/>
              <a:gd name="connsiteY8" fmla="*/ 351339 h 955870"/>
              <a:gd name="connsiteX0" fmla="*/ 0 w 7924440"/>
              <a:gd name="connsiteY0" fmla="*/ 351339 h 955870"/>
              <a:gd name="connsiteX1" fmla="*/ 461067 w 7924440"/>
              <a:gd name="connsiteY1" fmla="*/ 0 h 955870"/>
              <a:gd name="connsiteX2" fmla="*/ 7527381 w 7924440"/>
              <a:gd name="connsiteY2" fmla="*/ 9144 h 955870"/>
              <a:gd name="connsiteX3" fmla="*/ 7906152 w 7924440"/>
              <a:gd name="connsiteY3" fmla="*/ 314763 h 955870"/>
              <a:gd name="connsiteX4" fmla="*/ 7924440 w 7924440"/>
              <a:gd name="connsiteY4" fmla="*/ 631963 h 955870"/>
              <a:gd name="connsiteX5" fmla="*/ 7609677 w 7924440"/>
              <a:gd name="connsiteY5" fmla="*/ 946726 h 955870"/>
              <a:gd name="connsiteX6" fmla="*/ 159315 w 7924440"/>
              <a:gd name="connsiteY6" fmla="*/ 955870 h 955870"/>
              <a:gd name="connsiteX7" fmla="*/ 0 w 7924440"/>
              <a:gd name="connsiteY7" fmla="*/ 796555 h 955870"/>
              <a:gd name="connsiteX8" fmla="*/ 0 w 7924440"/>
              <a:gd name="connsiteY8" fmla="*/ 351339 h 955870"/>
              <a:gd name="connsiteX0" fmla="*/ 0 w 7924440"/>
              <a:gd name="connsiteY0" fmla="*/ 351339 h 955870"/>
              <a:gd name="connsiteX1" fmla="*/ 461067 w 7924440"/>
              <a:gd name="connsiteY1" fmla="*/ 0 h 955870"/>
              <a:gd name="connsiteX2" fmla="*/ 7527381 w 7924440"/>
              <a:gd name="connsiteY2" fmla="*/ 9144 h 955870"/>
              <a:gd name="connsiteX3" fmla="*/ 7906152 w 7924440"/>
              <a:gd name="connsiteY3" fmla="*/ 314763 h 955870"/>
              <a:gd name="connsiteX4" fmla="*/ 7924440 w 7924440"/>
              <a:gd name="connsiteY4" fmla="*/ 631963 h 955870"/>
              <a:gd name="connsiteX5" fmla="*/ 7609677 w 7924440"/>
              <a:gd name="connsiteY5" fmla="*/ 946726 h 955870"/>
              <a:gd name="connsiteX6" fmla="*/ 159315 w 7924440"/>
              <a:gd name="connsiteY6" fmla="*/ 955870 h 955870"/>
              <a:gd name="connsiteX7" fmla="*/ 36576 w 7924440"/>
              <a:gd name="connsiteY7" fmla="*/ 695971 h 955870"/>
              <a:gd name="connsiteX8" fmla="*/ 0 w 7924440"/>
              <a:gd name="connsiteY8" fmla="*/ 351339 h 955870"/>
              <a:gd name="connsiteX0" fmla="*/ 0 w 7924440"/>
              <a:gd name="connsiteY0" fmla="*/ 351339 h 974158"/>
              <a:gd name="connsiteX1" fmla="*/ 461067 w 7924440"/>
              <a:gd name="connsiteY1" fmla="*/ 0 h 974158"/>
              <a:gd name="connsiteX2" fmla="*/ 7527381 w 7924440"/>
              <a:gd name="connsiteY2" fmla="*/ 9144 h 974158"/>
              <a:gd name="connsiteX3" fmla="*/ 7906152 w 7924440"/>
              <a:gd name="connsiteY3" fmla="*/ 314763 h 974158"/>
              <a:gd name="connsiteX4" fmla="*/ 7924440 w 7924440"/>
              <a:gd name="connsiteY4" fmla="*/ 631963 h 974158"/>
              <a:gd name="connsiteX5" fmla="*/ 7609677 w 7924440"/>
              <a:gd name="connsiteY5" fmla="*/ 946726 h 974158"/>
              <a:gd name="connsiteX6" fmla="*/ 369627 w 7924440"/>
              <a:gd name="connsiteY6" fmla="*/ 974158 h 974158"/>
              <a:gd name="connsiteX7" fmla="*/ 36576 w 7924440"/>
              <a:gd name="connsiteY7" fmla="*/ 695971 h 974158"/>
              <a:gd name="connsiteX8" fmla="*/ 0 w 7924440"/>
              <a:gd name="connsiteY8" fmla="*/ 351339 h 97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24440" h="974158">
                <a:moveTo>
                  <a:pt x="0" y="351339"/>
                </a:moveTo>
                <a:cubicBezTo>
                  <a:pt x="173736" y="62184"/>
                  <a:pt x="373080" y="0"/>
                  <a:pt x="461067" y="0"/>
                </a:cubicBezTo>
                <a:lnTo>
                  <a:pt x="7527381" y="9144"/>
                </a:lnTo>
                <a:cubicBezTo>
                  <a:pt x="7615368" y="9144"/>
                  <a:pt x="7787280" y="135336"/>
                  <a:pt x="7906152" y="314763"/>
                </a:cubicBezTo>
                <a:lnTo>
                  <a:pt x="7924440" y="631963"/>
                </a:lnTo>
                <a:cubicBezTo>
                  <a:pt x="7924440" y="719950"/>
                  <a:pt x="7697664" y="946726"/>
                  <a:pt x="7609677" y="946726"/>
                </a:cubicBezTo>
                <a:lnTo>
                  <a:pt x="369627" y="974158"/>
                </a:lnTo>
                <a:cubicBezTo>
                  <a:pt x="281640" y="974158"/>
                  <a:pt x="36576" y="783958"/>
                  <a:pt x="36576" y="695971"/>
                </a:cubicBezTo>
                <a:lnTo>
                  <a:pt x="0" y="351339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" name="Grupo 14"/>
          <p:cNvGrpSpPr/>
          <p:nvPr/>
        </p:nvGrpSpPr>
        <p:grpSpPr>
          <a:xfrm>
            <a:off x="1960044" y="2951065"/>
            <a:ext cx="7924440" cy="955870"/>
            <a:chOff x="1277279" y="3603315"/>
            <a:chExt cx="7924440" cy="955870"/>
          </a:xfrm>
        </p:grpSpPr>
        <p:sp>
          <p:nvSpPr>
            <p:cNvPr id="2" name="Freeform: Shape 1">
              <a:extLst>
                <a:ext uri="{FF2B5EF4-FFF2-40B4-BE49-F238E27FC236}">
                  <a16:creationId xmlns="" xmlns:a16="http://schemas.microsoft.com/office/drawing/2014/main" id="{F47AD865-09C0-465C-920B-8B5CBD771BA4}"/>
                </a:ext>
              </a:extLst>
            </p:cNvPr>
            <p:cNvSpPr/>
            <p:nvPr/>
          </p:nvSpPr>
          <p:spPr>
            <a:xfrm>
              <a:off x="1277279" y="3603315"/>
              <a:ext cx="7924440" cy="955870"/>
            </a:xfrm>
            <a:custGeom>
              <a:avLst/>
              <a:gdLst>
                <a:gd name="connsiteX0" fmla="*/ 0 w 8665700"/>
                <a:gd name="connsiteY0" fmla="*/ 477934 h 955870"/>
                <a:gd name="connsiteX1" fmla="*/ 0 w 8665700"/>
                <a:gd name="connsiteY1" fmla="*/ 477935 h 955870"/>
                <a:gd name="connsiteX2" fmla="*/ 0 w 8665700"/>
                <a:gd name="connsiteY2" fmla="*/ 477935 h 955870"/>
                <a:gd name="connsiteX3" fmla="*/ 484260 w 8665700"/>
                <a:gd name="connsiteY3" fmla="*/ 146075 h 955870"/>
                <a:gd name="connsiteX4" fmla="*/ 152401 w 8665700"/>
                <a:gd name="connsiteY4" fmla="*/ 477934 h 955870"/>
                <a:gd name="connsiteX5" fmla="*/ 484260 w 8665700"/>
                <a:gd name="connsiteY5" fmla="*/ 809793 h 955870"/>
                <a:gd name="connsiteX6" fmla="*/ 7417942 w 8665700"/>
                <a:gd name="connsiteY6" fmla="*/ 809793 h 955870"/>
                <a:gd name="connsiteX7" fmla="*/ 7749801 w 8665700"/>
                <a:gd name="connsiteY7" fmla="*/ 477934 h 955870"/>
                <a:gd name="connsiteX8" fmla="*/ 7417942 w 8665700"/>
                <a:gd name="connsiteY8" fmla="*/ 146075 h 955870"/>
                <a:gd name="connsiteX9" fmla="*/ 477935 w 8665700"/>
                <a:gd name="connsiteY9" fmla="*/ 0 h 955870"/>
                <a:gd name="connsiteX10" fmla="*/ 8187765 w 8665700"/>
                <a:gd name="connsiteY10" fmla="*/ 0 h 955870"/>
                <a:gd name="connsiteX11" fmla="*/ 8665700 w 8665700"/>
                <a:gd name="connsiteY11" fmla="*/ 477935 h 955870"/>
                <a:gd name="connsiteX12" fmla="*/ 8665699 w 8665700"/>
                <a:gd name="connsiteY12" fmla="*/ 477935 h 955870"/>
                <a:gd name="connsiteX13" fmla="*/ 8187764 w 8665700"/>
                <a:gd name="connsiteY13" fmla="*/ 955870 h 955870"/>
                <a:gd name="connsiteX14" fmla="*/ 477935 w 8665700"/>
                <a:gd name="connsiteY14" fmla="*/ 955869 h 955870"/>
                <a:gd name="connsiteX15" fmla="*/ 9710 w 8665700"/>
                <a:gd name="connsiteY15" fmla="*/ 574255 h 955870"/>
                <a:gd name="connsiteX16" fmla="*/ 0 w 8665700"/>
                <a:gd name="connsiteY16" fmla="*/ 477935 h 955870"/>
                <a:gd name="connsiteX17" fmla="*/ 9710 w 8665700"/>
                <a:gd name="connsiteY17" fmla="*/ 381615 h 955870"/>
                <a:gd name="connsiteX18" fmla="*/ 477935 w 8665700"/>
                <a:gd name="connsiteY18" fmla="*/ 0 h 955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665700" h="955870">
                  <a:moveTo>
                    <a:pt x="0" y="477934"/>
                  </a:moveTo>
                  <a:lnTo>
                    <a:pt x="0" y="477935"/>
                  </a:lnTo>
                  <a:lnTo>
                    <a:pt x="0" y="477935"/>
                  </a:lnTo>
                  <a:close/>
                  <a:moveTo>
                    <a:pt x="484260" y="146075"/>
                  </a:moveTo>
                  <a:cubicBezTo>
                    <a:pt x="300979" y="146075"/>
                    <a:pt x="152401" y="294653"/>
                    <a:pt x="152401" y="477934"/>
                  </a:cubicBezTo>
                  <a:cubicBezTo>
                    <a:pt x="152401" y="661215"/>
                    <a:pt x="300979" y="809793"/>
                    <a:pt x="484260" y="809793"/>
                  </a:cubicBezTo>
                  <a:lnTo>
                    <a:pt x="7417942" y="809793"/>
                  </a:lnTo>
                  <a:cubicBezTo>
                    <a:pt x="7601223" y="809793"/>
                    <a:pt x="7749801" y="661215"/>
                    <a:pt x="7749801" y="477934"/>
                  </a:cubicBezTo>
                  <a:cubicBezTo>
                    <a:pt x="7749801" y="294653"/>
                    <a:pt x="7601223" y="146075"/>
                    <a:pt x="7417942" y="146075"/>
                  </a:cubicBezTo>
                  <a:close/>
                  <a:moveTo>
                    <a:pt x="477935" y="0"/>
                  </a:moveTo>
                  <a:lnTo>
                    <a:pt x="8187765" y="0"/>
                  </a:lnTo>
                  <a:cubicBezTo>
                    <a:pt x="8451721" y="0"/>
                    <a:pt x="8665700" y="213979"/>
                    <a:pt x="8665700" y="477935"/>
                  </a:cubicBezTo>
                  <a:lnTo>
                    <a:pt x="8665699" y="477935"/>
                  </a:lnTo>
                  <a:cubicBezTo>
                    <a:pt x="8665699" y="741891"/>
                    <a:pt x="8451720" y="955870"/>
                    <a:pt x="8187764" y="955870"/>
                  </a:cubicBezTo>
                  <a:lnTo>
                    <a:pt x="477935" y="955869"/>
                  </a:lnTo>
                  <a:cubicBezTo>
                    <a:pt x="246974" y="955869"/>
                    <a:pt x="54276" y="792041"/>
                    <a:pt x="9710" y="574255"/>
                  </a:cubicBezTo>
                  <a:lnTo>
                    <a:pt x="0" y="477935"/>
                  </a:lnTo>
                  <a:lnTo>
                    <a:pt x="9710" y="381615"/>
                  </a:lnTo>
                  <a:cubicBezTo>
                    <a:pt x="54276" y="163828"/>
                    <a:pt x="246974" y="0"/>
                    <a:pt x="47793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44000">
                  <a:schemeClr val="accent1">
                    <a:alpha val="4000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10800000" scaled="1"/>
              <a:tileRect/>
            </a:gradFill>
            <a:ln w="6350">
              <a:solidFill>
                <a:schemeClr val="bg1"/>
              </a:solidFill>
            </a:ln>
            <a:effectLst>
              <a:outerShdw blurRad="50800" dist="25400" dir="10800000" algn="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7">
              <a:extLst>
                <a:ext uri="{FF2B5EF4-FFF2-40B4-BE49-F238E27FC236}">
                  <a16:creationId xmlns="" xmlns:a16="http://schemas.microsoft.com/office/drawing/2014/main" id="{0DCE396B-56CD-45D7-98D7-106617701172}"/>
                </a:ext>
              </a:extLst>
            </p:cNvPr>
            <p:cNvSpPr/>
            <p:nvPr/>
          </p:nvSpPr>
          <p:spPr>
            <a:xfrm rot="2700000">
              <a:off x="8542045" y="3832013"/>
              <a:ext cx="283417" cy="631394"/>
            </a:xfrm>
            <a:custGeom>
              <a:avLst/>
              <a:gdLst/>
              <a:ahLst/>
              <a:cxnLst/>
              <a:rect l="l" t="t" r="r" b="b"/>
              <a:pathLst>
                <a:path w="154109" h="343323">
                  <a:moveTo>
                    <a:pt x="102909" y="313772"/>
                  </a:moveTo>
                  <a:lnTo>
                    <a:pt x="102909" y="328547"/>
                  </a:lnTo>
                  <a:cubicBezTo>
                    <a:pt x="102909" y="336708"/>
                    <a:pt x="96294" y="343322"/>
                    <a:pt x="88133" y="343323"/>
                  </a:cubicBezTo>
                  <a:lnTo>
                    <a:pt x="65975" y="343322"/>
                  </a:lnTo>
                  <a:cubicBezTo>
                    <a:pt x="57814" y="343322"/>
                    <a:pt x="51199" y="336708"/>
                    <a:pt x="51199" y="328547"/>
                  </a:cubicBezTo>
                  <a:cubicBezTo>
                    <a:pt x="51199" y="323622"/>
                    <a:pt x="51200" y="318696"/>
                    <a:pt x="51200" y="313771"/>
                  </a:cubicBezTo>
                  <a:close/>
                  <a:moveTo>
                    <a:pt x="123327" y="15459"/>
                  </a:moveTo>
                  <a:cubicBezTo>
                    <a:pt x="141678" y="29245"/>
                    <a:pt x="152926" y="50497"/>
                    <a:pt x="154008" y="73425"/>
                  </a:cubicBezTo>
                  <a:cubicBezTo>
                    <a:pt x="155089" y="96353"/>
                    <a:pt x="145890" y="118568"/>
                    <a:pt x="128916" y="134021"/>
                  </a:cubicBezTo>
                  <a:lnTo>
                    <a:pt x="119294" y="123450"/>
                  </a:lnTo>
                  <a:cubicBezTo>
                    <a:pt x="133118" y="110865"/>
                    <a:pt x="140611" y="92772"/>
                    <a:pt x="139730" y="74098"/>
                  </a:cubicBezTo>
                  <a:cubicBezTo>
                    <a:pt x="138850" y="55424"/>
                    <a:pt x="129689" y="38115"/>
                    <a:pt x="114743" y="26887"/>
                  </a:cubicBezTo>
                  <a:close/>
                  <a:moveTo>
                    <a:pt x="136698" y="17411"/>
                  </a:moveTo>
                  <a:cubicBezTo>
                    <a:pt x="103758" y="-15529"/>
                    <a:pt x="50351" y="-15529"/>
                    <a:pt x="17412" y="17411"/>
                  </a:cubicBezTo>
                  <a:cubicBezTo>
                    <a:pt x="-15528" y="50351"/>
                    <a:pt x="-15528" y="103757"/>
                    <a:pt x="17412" y="136697"/>
                  </a:cubicBezTo>
                  <a:cubicBezTo>
                    <a:pt x="50351" y="169637"/>
                    <a:pt x="103758" y="169637"/>
                    <a:pt x="136698" y="136697"/>
                  </a:cubicBezTo>
                  <a:cubicBezTo>
                    <a:pt x="169637" y="103757"/>
                    <a:pt x="169637" y="50351"/>
                    <a:pt x="136698" y="17411"/>
                  </a:cubicBezTo>
                  <a:close/>
                  <a:moveTo>
                    <a:pt x="154109" y="0"/>
                  </a:moveTo>
                  <a:cubicBezTo>
                    <a:pt x="196665" y="42556"/>
                    <a:pt x="196665" y="111552"/>
                    <a:pt x="154109" y="154108"/>
                  </a:cubicBezTo>
                  <a:cubicBezTo>
                    <a:pt x="139576" y="168641"/>
                    <a:pt x="121959" y="178211"/>
                    <a:pt x="102912" y="180994"/>
                  </a:cubicBezTo>
                  <a:lnTo>
                    <a:pt x="102912" y="308310"/>
                  </a:lnTo>
                  <a:lnTo>
                    <a:pt x="51197" y="308310"/>
                  </a:lnTo>
                  <a:lnTo>
                    <a:pt x="51197" y="180994"/>
                  </a:lnTo>
                  <a:cubicBezTo>
                    <a:pt x="32150" y="178211"/>
                    <a:pt x="14534" y="168641"/>
                    <a:pt x="0" y="154108"/>
                  </a:cubicBezTo>
                  <a:cubicBezTo>
                    <a:pt x="-42555" y="111552"/>
                    <a:pt x="-42555" y="42556"/>
                    <a:pt x="0" y="0"/>
                  </a:cubicBezTo>
                  <a:cubicBezTo>
                    <a:pt x="42556" y="-42556"/>
                    <a:pt x="111553" y="-42556"/>
                    <a:pt x="1541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AAAAAD01-9F91-4973-BE0D-123A9592116C}"/>
                </a:ext>
              </a:extLst>
            </p:cNvPr>
            <p:cNvSpPr txBox="1"/>
            <p:nvPr/>
          </p:nvSpPr>
          <p:spPr>
            <a:xfrm>
              <a:off x="1727475" y="3850418"/>
              <a:ext cx="618264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spc="600" dirty="0" smtClean="0">
                  <a:solidFill>
                    <a:schemeClr val="bg1"/>
                  </a:solidFill>
                  <a:cs typeface="Arial" pitchFamily="34" charset="0"/>
                </a:rPr>
                <a:t>MANUAL DO USUÁRIO</a:t>
              </a:r>
              <a:endParaRPr lang="ko-KR" altLang="en-US" sz="2400" spc="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49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/>
          <p:cNvSpPr>
            <a:spLocks noChangeAspect="1"/>
          </p:cNvSpPr>
          <p:nvPr/>
        </p:nvSpPr>
        <p:spPr>
          <a:xfrm>
            <a:off x="3293852" y="905149"/>
            <a:ext cx="5209667" cy="4977822"/>
          </a:xfrm>
          <a:prstGeom prst="ellipse">
            <a:avLst/>
          </a:prstGeom>
          <a:noFill/>
          <a:ln w="1016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 txBox="1">
            <a:spLocks/>
          </p:cNvSpPr>
          <p:nvPr/>
        </p:nvSpPr>
        <p:spPr>
          <a:xfrm>
            <a:off x="222788" y="18090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*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Função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Tempo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Ativo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Freeform 99">
            <a:extLst>
              <a:ext uri="{FF2B5EF4-FFF2-40B4-BE49-F238E27FC236}">
                <a16:creationId xmlns:a16="http://schemas.microsoft.com/office/drawing/2014/main" xmlns="" id="{F5120325-B3F1-4279-9B4F-9F294C63174A}"/>
              </a:ext>
            </a:extLst>
          </p:cNvPr>
          <p:cNvSpPr/>
          <p:nvPr/>
        </p:nvSpPr>
        <p:spPr>
          <a:xfrm flipH="1">
            <a:off x="2857670" y="1412096"/>
            <a:ext cx="856406" cy="29236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21">
            <a:extLst>
              <a:ext uri="{FF2B5EF4-FFF2-40B4-BE49-F238E27FC236}">
                <a16:creationId xmlns:a16="http://schemas.microsoft.com/office/drawing/2014/main" xmlns="" id="{128AA111-C28A-4CBC-91EC-D468B7D9B4D2}"/>
              </a:ext>
            </a:extLst>
          </p:cNvPr>
          <p:cNvSpPr txBox="1"/>
          <p:nvPr/>
        </p:nvSpPr>
        <p:spPr>
          <a:xfrm>
            <a:off x="-88764" y="1109830"/>
            <a:ext cx="2930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 smtClean="0">
                <a:cs typeface="Arial" pitchFamily="34" charset="0"/>
              </a:rPr>
              <a:t>Uma </a:t>
            </a:r>
            <a:r>
              <a:rPr lang="en-US" altLang="ko-KR" sz="1200" b="1" dirty="0" err="1" smtClean="0">
                <a:cs typeface="Arial" pitchFamily="34" charset="0"/>
              </a:rPr>
              <a:t>vez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na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função</a:t>
            </a:r>
            <a:r>
              <a:rPr lang="en-US" altLang="ko-KR" sz="1200" b="1" dirty="0" smtClean="0">
                <a:cs typeface="Arial" pitchFamily="34" charset="0"/>
              </a:rPr>
              <a:t> Tempo </a:t>
            </a:r>
            <a:r>
              <a:rPr lang="en-US" altLang="ko-KR" sz="1200" b="1" dirty="0" err="1" smtClean="0">
                <a:cs typeface="Arial" pitchFamily="34" charset="0"/>
              </a:rPr>
              <a:t>Ativo</a:t>
            </a:r>
            <a:r>
              <a:rPr lang="en-US" altLang="ko-KR" sz="1200" b="1" dirty="0" smtClean="0">
                <a:cs typeface="Arial" pitchFamily="34" charset="0"/>
              </a:rPr>
              <a:t>, </a:t>
            </a:r>
            <a:r>
              <a:rPr lang="en-US" altLang="ko-KR" sz="1200" b="1" dirty="0" err="1" smtClean="0">
                <a:cs typeface="Arial" pitchFamily="34" charset="0"/>
              </a:rPr>
              <a:t>aparecerá</a:t>
            </a:r>
            <a:r>
              <a:rPr lang="en-US" altLang="ko-KR" sz="1200" b="1" dirty="0" smtClean="0">
                <a:cs typeface="Arial" pitchFamily="34" charset="0"/>
              </a:rPr>
              <a:t> um valor de tempo a </a:t>
            </a:r>
            <a:r>
              <a:rPr lang="en-US" altLang="ko-KR" sz="1200" b="1" dirty="0" err="1" smtClean="0">
                <a:cs typeface="Arial" pitchFamily="34" charset="0"/>
              </a:rPr>
              <a:t>ser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configurado</a:t>
            </a:r>
            <a:r>
              <a:rPr lang="en-US" altLang="ko-KR" sz="1200" b="1" dirty="0" smtClean="0">
                <a:cs typeface="Arial" pitchFamily="34" charset="0"/>
              </a:rPr>
              <a:t>.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55" name="TextBox 21">
            <a:extLst>
              <a:ext uri="{FF2B5EF4-FFF2-40B4-BE49-F238E27FC236}">
                <a16:creationId xmlns:a16="http://schemas.microsoft.com/office/drawing/2014/main" xmlns="" id="{128AA111-C28A-4CBC-91EC-D468B7D9B4D2}"/>
              </a:ext>
            </a:extLst>
          </p:cNvPr>
          <p:cNvSpPr txBox="1"/>
          <p:nvPr/>
        </p:nvSpPr>
        <p:spPr>
          <a:xfrm>
            <a:off x="561263" y="3878121"/>
            <a:ext cx="2172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 err="1" smtClean="0">
                <a:cs typeface="Arial" pitchFamily="34" charset="0"/>
              </a:rPr>
              <a:t>Ao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pressionar</a:t>
            </a:r>
            <a:r>
              <a:rPr lang="en-US" altLang="ko-KR" sz="1200" b="1" dirty="0" smtClean="0">
                <a:cs typeface="Arial" pitchFamily="34" charset="0"/>
              </a:rPr>
              <a:t>  “&lt;“ o valor 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 err="1">
                <a:cs typeface="Arial" pitchFamily="34" charset="0"/>
              </a:rPr>
              <a:t>s</a:t>
            </a:r>
            <a:r>
              <a:rPr lang="en-US" altLang="ko-KR" sz="1200" b="1" dirty="0" err="1" smtClean="0">
                <a:cs typeface="Arial" pitchFamily="34" charset="0"/>
              </a:rPr>
              <a:t>erá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diminuído</a:t>
            </a:r>
            <a:r>
              <a:rPr lang="en-US" altLang="ko-KR" sz="1200" b="1" dirty="0" smtClean="0">
                <a:cs typeface="Arial" pitchFamily="34" charset="0"/>
              </a:rPr>
              <a:t>.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56" name="Freeform 103">
            <a:extLst>
              <a:ext uri="{FF2B5EF4-FFF2-40B4-BE49-F238E27FC236}">
                <a16:creationId xmlns:a16="http://schemas.microsoft.com/office/drawing/2014/main" xmlns="" id="{467C558E-CEDE-46EA-B4C7-AB0F70C8583C}"/>
              </a:ext>
            </a:extLst>
          </p:cNvPr>
          <p:cNvSpPr/>
          <p:nvPr/>
        </p:nvSpPr>
        <p:spPr>
          <a:xfrm flipH="1">
            <a:off x="1466669" y="3607938"/>
            <a:ext cx="1630809" cy="185779"/>
          </a:xfrm>
          <a:custGeom>
            <a:avLst/>
            <a:gdLst>
              <a:gd name="connsiteX0" fmla="*/ 0 w 670560"/>
              <a:gd name="connsiteY0" fmla="*/ 0 h 137160"/>
              <a:gd name="connsiteX1" fmla="*/ 670560 w 670560"/>
              <a:gd name="connsiteY1" fmla="*/ 0 h 137160"/>
              <a:gd name="connsiteX2" fmla="*/ 670560 w 670560"/>
              <a:gd name="connsiteY2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37160">
                <a:moveTo>
                  <a:pt x="0" y="0"/>
                </a:moveTo>
                <a:lnTo>
                  <a:pt x="670560" y="0"/>
                </a:lnTo>
                <a:lnTo>
                  <a:pt x="670560" y="137160"/>
                </a:lnTo>
              </a:path>
            </a:pathLst>
          </a:cu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Freeform 99">
            <a:extLst>
              <a:ext uri="{FF2B5EF4-FFF2-40B4-BE49-F238E27FC236}">
                <a16:creationId xmlns:a16="http://schemas.microsoft.com/office/drawing/2014/main" xmlns="" id="{F5120325-B3F1-4279-9B4F-9F294C63174A}"/>
              </a:ext>
            </a:extLst>
          </p:cNvPr>
          <p:cNvSpPr/>
          <p:nvPr/>
        </p:nvSpPr>
        <p:spPr>
          <a:xfrm>
            <a:off x="8101605" y="1412150"/>
            <a:ext cx="803827" cy="292261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21">
            <a:extLst>
              <a:ext uri="{FF2B5EF4-FFF2-40B4-BE49-F238E27FC236}">
                <a16:creationId xmlns:a16="http://schemas.microsoft.com/office/drawing/2014/main" xmlns="" id="{128AA111-C28A-4CBC-91EC-D468B7D9B4D2}"/>
              </a:ext>
            </a:extLst>
          </p:cNvPr>
          <p:cNvSpPr txBox="1"/>
          <p:nvPr/>
        </p:nvSpPr>
        <p:spPr>
          <a:xfrm>
            <a:off x="8905432" y="1123141"/>
            <a:ext cx="2930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cs typeface="Arial" pitchFamily="34" charset="0"/>
              </a:rPr>
              <a:t>Para </a:t>
            </a:r>
            <a:r>
              <a:rPr lang="en-US" altLang="ko-KR" sz="1200" b="1" dirty="0" err="1" smtClean="0">
                <a:cs typeface="Arial" pitchFamily="34" charset="0"/>
              </a:rPr>
              <a:t>confirmar</a:t>
            </a:r>
            <a:r>
              <a:rPr lang="en-US" altLang="ko-KR" sz="1200" b="1" dirty="0" smtClean="0">
                <a:cs typeface="Arial" pitchFamily="34" charset="0"/>
              </a:rPr>
              <a:t> a </a:t>
            </a:r>
            <a:r>
              <a:rPr lang="en-US" altLang="ko-KR" sz="1200" b="1" dirty="0" err="1" smtClean="0">
                <a:cs typeface="Arial" pitchFamily="34" charset="0"/>
              </a:rPr>
              <a:t>operação</a:t>
            </a:r>
            <a:r>
              <a:rPr lang="en-US" altLang="ko-KR" sz="1200" b="1" dirty="0" smtClean="0">
                <a:cs typeface="Arial" pitchFamily="34" charset="0"/>
              </a:rPr>
              <a:t> e </a:t>
            </a:r>
            <a:r>
              <a:rPr lang="en-US" altLang="ko-KR" sz="1200" b="1" dirty="0" err="1" smtClean="0">
                <a:cs typeface="Arial" pitchFamily="34" charset="0"/>
              </a:rPr>
              <a:t>voltar</a:t>
            </a:r>
            <a:r>
              <a:rPr lang="en-US" altLang="ko-KR" sz="1200" b="1" dirty="0" smtClean="0">
                <a:cs typeface="Arial" pitchFamily="34" charset="0"/>
              </a:rPr>
              <a:t> para a </a:t>
            </a:r>
            <a:r>
              <a:rPr lang="en-US" altLang="ko-KR" sz="1200" b="1" dirty="0" err="1" smtClean="0">
                <a:cs typeface="Arial" pitchFamily="34" charset="0"/>
              </a:rPr>
              <a:t>função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Idioma</a:t>
            </a:r>
            <a:r>
              <a:rPr lang="en-US" altLang="ko-KR" sz="1200" b="1" dirty="0" smtClean="0">
                <a:cs typeface="Arial" pitchFamily="34" charset="0"/>
              </a:rPr>
              <a:t>, </a:t>
            </a:r>
            <a:r>
              <a:rPr lang="en-US" altLang="ko-KR" sz="1200" b="1" dirty="0" err="1" smtClean="0">
                <a:cs typeface="Arial" pitchFamily="34" charset="0"/>
              </a:rPr>
              <a:t>pressione</a:t>
            </a:r>
            <a:r>
              <a:rPr lang="en-US" altLang="ko-KR" sz="1200" b="1" dirty="0" smtClean="0">
                <a:cs typeface="Arial" pitchFamily="34" charset="0"/>
              </a:rPr>
              <a:t> “OK”.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8257032" y="338328"/>
            <a:ext cx="2231136" cy="5668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095863" y="1987464"/>
            <a:ext cx="1161937" cy="4631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6519672" y="1987464"/>
            <a:ext cx="1181835" cy="4631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xmlns="" id="{128AA111-C28A-4CBC-91EC-D468B7D9B4D2}"/>
              </a:ext>
            </a:extLst>
          </p:cNvPr>
          <p:cNvSpPr txBox="1"/>
          <p:nvPr/>
        </p:nvSpPr>
        <p:spPr>
          <a:xfrm>
            <a:off x="9190598" y="3878120"/>
            <a:ext cx="2157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err="1" smtClean="0">
                <a:cs typeface="Arial" pitchFamily="34" charset="0"/>
              </a:rPr>
              <a:t>Ao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pressionar</a:t>
            </a:r>
            <a:r>
              <a:rPr lang="en-US" altLang="ko-KR" sz="1200" b="1" dirty="0" smtClean="0">
                <a:cs typeface="Arial" pitchFamily="34" charset="0"/>
              </a:rPr>
              <a:t> “&gt;” o valor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será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aumentado</a:t>
            </a:r>
            <a:r>
              <a:rPr lang="en-US" altLang="ko-KR" sz="1200" b="1" dirty="0" smtClean="0">
                <a:cs typeface="Arial" pitchFamily="34" charset="0"/>
              </a:rPr>
              <a:t>.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22" name="Freeform 103">
            <a:extLst>
              <a:ext uri="{FF2B5EF4-FFF2-40B4-BE49-F238E27FC236}">
                <a16:creationId xmlns:a16="http://schemas.microsoft.com/office/drawing/2014/main" xmlns="" id="{467C558E-CEDE-46EA-B4C7-AB0F70C8583C}"/>
              </a:ext>
            </a:extLst>
          </p:cNvPr>
          <p:cNvSpPr/>
          <p:nvPr/>
        </p:nvSpPr>
        <p:spPr>
          <a:xfrm>
            <a:off x="8722096" y="3607938"/>
            <a:ext cx="1547494" cy="209420"/>
          </a:xfrm>
          <a:custGeom>
            <a:avLst/>
            <a:gdLst>
              <a:gd name="connsiteX0" fmla="*/ 0 w 670560"/>
              <a:gd name="connsiteY0" fmla="*/ 0 h 137160"/>
              <a:gd name="connsiteX1" fmla="*/ 670560 w 670560"/>
              <a:gd name="connsiteY1" fmla="*/ 0 h 137160"/>
              <a:gd name="connsiteX2" fmla="*/ 670560 w 670560"/>
              <a:gd name="connsiteY2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37160">
                <a:moveTo>
                  <a:pt x="0" y="0"/>
                </a:moveTo>
                <a:lnTo>
                  <a:pt x="670560" y="0"/>
                </a:lnTo>
                <a:lnTo>
                  <a:pt x="670560" y="137160"/>
                </a:lnTo>
              </a:path>
            </a:pathLst>
          </a:cu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1731145" y="6492618"/>
            <a:ext cx="265782" cy="2198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9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958" y="2096948"/>
            <a:ext cx="2605454" cy="259422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474155" y="2096948"/>
            <a:ext cx="1047261" cy="3774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4309111" y="2371328"/>
            <a:ext cx="1047261" cy="3774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257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B2002146-F106-483B-8C4D-E251FF6B1B7F}"/>
              </a:ext>
            </a:extLst>
          </p:cNvPr>
          <p:cNvSpPr/>
          <p:nvPr/>
        </p:nvSpPr>
        <p:spPr>
          <a:xfrm>
            <a:off x="0" y="4584915"/>
            <a:ext cx="12191999" cy="185055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98CF959-4651-4C64-A08C-8F2BDE46A824}"/>
              </a:ext>
            </a:extLst>
          </p:cNvPr>
          <p:cNvSpPr txBox="1"/>
          <p:nvPr/>
        </p:nvSpPr>
        <p:spPr>
          <a:xfrm>
            <a:off x="-4247198" y="465588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smtClean="0">
                <a:solidFill>
                  <a:prstClr val="white"/>
                </a:solidFill>
                <a:cs typeface="Arial" pitchFamily="34" charset="0"/>
              </a:rPr>
              <a:t>Contato dos </a:t>
            </a:r>
            <a:r>
              <a:rPr lang="en-US" altLang="ko-KR" sz="1867" dirty="0" err="1" smtClean="0">
                <a:solidFill>
                  <a:prstClr val="white"/>
                </a:solidFill>
                <a:cs typeface="Arial" pitchFamily="34" charset="0"/>
              </a:rPr>
              <a:t>desenvolvedores</a:t>
            </a:r>
            <a:r>
              <a:rPr lang="en-US" altLang="ko-KR" sz="1867" dirty="0" smtClean="0">
                <a:solidFill>
                  <a:prstClr val="white"/>
                </a:solidFill>
                <a:cs typeface="Arial" pitchFamily="34" charset="0"/>
              </a:rPr>
              <a:t>:</a:t>
            </a:r>
            <a:endParaRPr lang="ko-KR" altLang="en-US" sz="1867" dirty="0">
              <a:solidFill>
                <a:prstClr val="white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A795E6C6-E728-4964-884A-D05AE1EA6B1A}"/>
              </a:ext>
            </a:extLst>
          </p:cNvPr>
          <p:cNvGrpSpPr/>
          <p:nvPr/>
        </p:nvGrpSpPr>
        <p:grpSpPr>
          <a:xfrm>
            <a:off x="5652748" y="6509779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C04EA634-8988-45C1-85E2-AF0B27F4A83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CC4C736D-D4E2-4A6E-AA8F-A39527332EED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F3568D6C-739E-4E50-A44F-D75A571CD19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EBA573B1-77EB-4AC0-8EBD-1465AB9FB4E4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520FA3AE-1B39-46DB-BAFE-D2046864A49D}"/>
              </a:ext>
            </a:extLst>
          </p:cNvPr>
          <p:cNvGrpSpPr/>
          <p:nvPr/>
        </p:nvGrpSpPr>
        <p:grpSpPr>
          <a:xfrm>
            <a:off x="5652748" y="4354601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DA10EB0C-9DDA-4075-8757-A5A0E29DAF8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1EA331E6-CA97-412D-8FE9-C2A5CB52D36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BEFAFF58-7C0C-4719-940D-9F5B7CFFC06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12D800E5-985C-4788-AF1F-0565AA8BB2D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CaixaDeTexto 19"/>
          <p:cNvSpPr txBox="1"/>
          <p:nvPr/>
        </p:nvSpPr>
        <p:spPr>
          <a:xfrm>
            <a:off x="1340028" y="5355375"/>
            <a:ext cx="2181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Ágape Nascimento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5005135" y="5355375"/>
            <a:ext cx="2181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Diego </a:t>
            </a:r>
            <a:r>
              <a:rPr lang="pt-BR" sz="1400" dirty="0" err="1" smtClean="0">
                <a:solidFill>
                  <a:schemeClr val="bg1"/>
                </a:solidFill>
              </a:rPr>
              <a:t>Siste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8670242" y="5355375"/>
            <a:ext cx="2181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Laura Pereira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8670242" y="5641409"/>
            <a:ext cx="218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laurapereira@unifei.edu.br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148485" y="5641409"/>
            <a:ext cx="218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diego.siste@unifei.edu.br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1340027" y="5641409"/>
            <a:ext cx="218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agapegui2018@unifei.edu.br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11548872" y="6492618"/>
            <a:ext cx="448055" cy="2198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10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20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373385" y="-1239403"/>
            <a:ext cx="10849755" cy="6102987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6102987" y="19989"/>
            <a:ext cx="6089013" cy="6858000"/>
          </a:xfrm>
          <a:prstGeom prst="rect">
            <a:avLst/>
          </a:prstGeom>
          <a:solidFill>
            <a:srgbClr val="2B6C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-82296" y="-98573"/>
            <a:ext cx="6185282" cy="7095126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1827449" y="327013"/>
            <a:ext cx="398348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pt-BR" altLang="ko-KR" sz="5400" b="1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Arial" pitchFamily="34" charset="0"/>
              </a:rPr>
              <a:t>Sobre a </a:t>
            </a:r>
          </a:p>
          <a:p>
            <a:pPr algn="r"/>
            <a:r>
              <a:rPr lang="pt-BR" altLang="ko-KR" sz="5400" b="1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Arial" pitchFamily="34" charset="0"/>
              </a:rPr>
              <a:t>placa</a:t>
            </a:r>
            <a:endParaRPr lang="ko-KR" altLang="en-US" sz="5400" b="1" dirty="0">
              <a:solidFill>
                <a:schemeClr val="bg2">
                  <a:lumMod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67473" y="2506925"/>
            <a:ext cx="57332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b="1" dirty="0" smtClean="0">
                <a:solidFill>
                  <a:schemeClr val="bg2">
                    <a:lumMod val="25000"/>
                  </a:schemeClr>
                </a:solidFill>
              </a:rPr>
              <a:t>Produto desenvolvido no ano de 2020 por alunos do curso de Engenharia Eletrônica da Universidade Federal de Itajubá, na disciplina Aprendizagem Baseada em Projetos I (PBLE01).</a:t>
            </a:r>
            <a:endParaRPr lang="pt-BR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1731145" y="6492618"/>
            <a:ext cx="265782" cy="2198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grpSp>
        <p:nvGrpSpPr>
          <p:cNvPr id="16" name="Grupo 15"/>
          <p:cNvGrpSpPr/>
          <p:nvPr/>
        </p:nvGrpSpPr>
        <p:grpSpPr>
          <a:xfrm>
            <a:off x="6338460" y="1889921"/>
            <a:ext cx="5548698" cy="2823393"/>
            <a:chOff x="6338460" y="1350425"/>
            <a:chExt cx="5548698" cy="2823393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338460" y="1350425"/>
              <a:ext cx="466184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 err="1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Apresentação</a:t>
              </a:r>
              <a:r>
                <a:rPr lang="en-US" altLang="ko-KR" sz="2400" b="1" dirty="0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 da </a:t>
              </a:r>
              <a:r>
                <a:rPr lang="en-US" altLang="ko-KR" sz="2400" b="1" dirty="0" err="1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placa</a:t>
              </a:r>
              <a:r>
                <a:rPr lang="en-US" altLang="ko-KR" sz="2400" b="1" dirty="0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 __________</a:t>
              </a:r>
              <a:endParaRPr lang="ko-KR" altLang="en-US" sz="24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10906052" y="1408382"/>
              <a:ext cx="981106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000" b="1" dirty="0" err="1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Pág</a:t>
              </a:r>
              <a:r>
                <a:rPr lang="en-US" altLang="ko-KR" sz="2000" b="1" dirty="0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 2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4">
              <a:extLst>
                <a:ext uri="{FF2B5EF4-FFF2-40B4-BE49-F238E27FC236}">
                  <a16:creationId xmlns=""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338460" y="3700110"/>
              <a:ext cx="466184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Contato dos desenvolvedores ___</a:t>
              </a:r>
              <a:r>
                <a:rPr lang="en-US" altLang="ko-KR" sz="2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_</a:t>
              </a:r>
              <a:endParaRPr lang="ko-KR" altLang="en-US" sz="24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5">
              <a:extLst>
                <a:ext uri="{FF2B5EF4-FFF2-40B4-BE49-F238E27FC236}">
                  <a16:creationId xmlns=""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10906052" y="3773708"/>
              <a:ext cx="981106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000" b="1" dirty="0" err="1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Pág</a:t>
              </a:r>
              <a:r>
                <a:rPr lang="en-US" altLang="ko-KR" sz="2000" b="1" dirty="0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 10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4">
              <a:extLst>
                <a:ext uri="{FF2B5EF4-FFF2-40B4-BE49-F238E27FC236}">
                  <a16:creationId xmlns=""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338460" y="2621322"/>
              <a:ext cx="466184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Instruções de uso ______________</a:t>
              </a:r>
              <a:endParaRPr lang="ko-KR" altLang="en-US" sz="24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5">
              <a:extLst>
                <a:ext uri="{FF2B5EF4-FFF2-40B4-BE49-F238E27FC236}">
                  <a16:creationId xmlns=""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10906052" y="2694920"/>
              <a:ext cx="981106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000" b="1" dirty="0" err="1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Pág</a:t>
              </a:r>
              <a:r>
                <a:rPr lang="en-US" altLang="ko-KR" sz="2000" b="1" dirty="0" smtClean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 4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599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6B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8452944" y="453372"/>
            <a:ext cx="1018141" cy="616049"/>
            <a:chOff x="8452510" y="245574"/>
            <a:chExt cx="914400" cy="914400"/>
          </a:xfrm>
        </p:grpSpPr>
        <p:sp>
          <p:nvSpPr>
            <p:cNvPr id="45" name="Oval 44">
              <a:extLst>
                <a:ext uri="{FF2B5EF4-FFF2-40B4-BE49-F238E27FC236}">
                  <a16:creationId xmlns="" xmlns:a16="http://schemas.microsoft.com/office/drawing/2014/main" id="{650A25F7-805C-4681-B95A-AE75E0E754F5}"/>
                </a:ext>
              </a:extLst>
            </p:cNvPr>
            <p:cNvSpPr/>
            <p:nvPr/>
          </p:nvSpPr>
          <p:spPr>
            <a:xfrm>
              <a:off x="8452510" y="245574"/>
              <a:ext cx="91440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prstClr val="white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B45C29C7-B1AE-41E1-8DDC-9B7A76CA9039}"/>
                </a:ext>
              </a:extLst>
            </p:cNvPr>
            <p:cNvSpPr txBox="1"/>
            <p:nvPr/>
          </p:nvSpPr>
          <p:spPr>
            <a:xfrm>
              <a:off x="8494602" y="319703"/>
              <a:ext cx="864095" cy="57888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Display LCD</a:t>
              </a:r>
              <a:endParaRPr lang="ko-KR" altLang="en-US" sz="1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Retângulo 2"/>
          <p:cNvSpPr/>
          <p:nvPr/>
        </p:nvSpPr>
        <p:spPr>
          <a:xfrm>
            <a:off x="5541264" y="82296"/>
            <a:ext cx="1179576" cy="318176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/>
          <p:cNvSpPr/>
          <p:nvPr/>
        </p:nvSpPr>
        <p:spPr>
          <a:xfrm>
            <a:off x="5382768" y="6443472"/>
            <a:ext cx="1179576" cy="318176"/>
          </a:xfrm>
          <a:prstGeom prst="rect">
            <a:avLst/>
          </a:prstGeom>
          <a:solidFill>
            <a:srgbClr val="2A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485" y="439398"/>
            <a:ext cx="5534025" cy="581025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="" xmlns:a16="http://schemas.microsoft.com/office/drawing/2014/main" id="{048BA501-0C4E-4F87-BCB3-F0462B9D5D96}"/>
              </a:ext>
            </a:extLst>
          </p:cNvPr>
          <p:cNvCxnSpPr>
            <a:cxnSpLocks/>
          </p:cNvCxnSpPr>
          <p:nvPr/>
        </p:nvCxnSpPr>
        <p:spPr>
          <a:xfrm flipV="1">
            <a:off x="7290058" y="813816"/>
            <a:ext cx="1012694" cy="365821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49">
            <a:extLst>
              <a:ext uri="{FF2B5EF4-FFF2-40B4-BE49-F238E27FC236}">
                <a16:creationId xmlns="" xmlns:a16="http://schemas.microsoft.com/office/drawing/2014/main" id="{048BA501-0C4E-4F87-BCB3-F0462B9D5D96}"/>
              </a:ext>
            </a:extLst>
          </p:cNvPr>
          <p:cNvCxnSpPr>
            <a:cxnSpLocks/>
          </p:cNvCxnSpPr>
          <p:nvPr/>
        </p:nvCxnSpPr>
        <p:spPr>
          <a:xfrm>
            <a:off x="8329500" y="5114760"/>
            <a:ext cx="721901" cy="73070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49">
            <a:extLst>
              <a:ext uri="{FF2B5EF4-FFF2-40B4-BE49-F238E27FC236}">
                <a16:creationId xmlns="" xmlns:a16="http://schemas.microsoft.com/office/drawing/2014/main" id="{048BA501-0C4E-4F87-BCB3-F0462B9D5D96}"/>
              </a:ext>
            </a:extLst>
          </p:cNvPr>
          <p:cNvCxnSpPr>
            <a:cxnSpLocks/>
          </p:cNvCxnSpPr>
          <p:nvPr/>
        </p:nvCxnSpPr>
        <p:spPr>
          <a:xfrm>
            <a:off x="8254469" y="2347495"/>
            <a:ext cx="1087725" cy="1078757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49">
            <a:extLst>
              <a:ext uri="{FF2B5EF4-FFF2-40B4-BE49-F238E27FC236}">
                <a16:creationId xmlns="" xmlns:a16="http://schemas.microsoft.com/office/drawing/2014/main" id="{048BA501-0C4E-4F87-BCB3-F0462B9D5D96}"/>
              </a:ext>
            </a:extLst>
          </p:cNvPr>
          <p:cNvCxnSpPr>
            <a:cxnSpLocks/>
          </p:cNvCxnSpPr>
          <p:nvPr/>
        </p:nvCxnSpPr>
        <p:spPr>
          <a:xfrm>
            <a:off x="8247465" y="2858192"/>
            <a:ext cx="1094729" cy="568060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49">
            <a:extLst>
              <a:ext uri="{FF2B5EF4-FFF2-40B4-BE49-F238E27FC236}">
                <a16:creationId xmlns="" xmlns:a16="http://schemas.microsoft.com/office/drawing/2014/main" id="{048BA501-0C4E-4F87-BCB3-F0462B9D5D96}"/>
              </a:ext>
            </a:extLst>
          </p:cNvPr>
          <p:cNvCxnSpPr>
            <a:cxnSpLocks/>
          </p:cNvCxnSpPr>
          <p:nvPr/>
        </p:nvCxnSpPr>
        <p:spPr>
          <a:xfrm>
            <a:off x="8239927" y="3329365"/>
            <a:ext cx="1102267" cy="96887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49">
            <a:extLst>
              <a:ext uri="{FF2B5EF4-FFF2-40B4-BE49-F238E27FC236}">
                <a16:creationId xmlns="" xmlns:a16="http://schemas.microsoft.com/office/drawing/2014/main" id="{048BA501-0C4E-4F87-BCB3-F0462B9D5D96}"/>
              </a:ext>
            </a:extLst>
          </p:cNvPr>
          <p:cNvCxnSpPr>
            <a:cxnSpLocks/>
          </p:cNvCxnSpPr>
          <p:nvPr/>
        </p:nvCxnSpPr>
        <p:spPr>
          <a:xfrm flipV="1">
            <a:off x="8239926" y="3420744"/>
            <a:ext cx="1102268" cy="401941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49">
            <a:extLst>
              <a:ext uri="{FF2B5EF4-FFF2-40B4-BE49-F238E27FC236}">
                <a16:creationId xmlns="" xmlns:a16="http://schemas.microsoft.com/office/drawing/2014/main" id="{048BA501-0C4E-4F87-BCB3-F0462B9D5D96}"/>
              </a:ext>
            </a:extLst>
          </p:cNvPr>
          <p:cNvCxnSpPr>
            <a:cxnSpLocks/>
          </p:cNvCxnSpPr>
          <p:nvPr/>
        </p:nvCxnSpPr>
        <p:spPr>
          <a:xfrm flipV="1">
            <a:off x="8254469" y="3427473"/>
            <a:ext cx="1087725" cy="928053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upo 78"/>
          <p:cNvGrpSpPr/>
          <p:nvPr/>
        </p:nvGrpSpPr>
        <p:grpSpPr>
          <a:xfrm>
            <a:off x="9460988" y="3112719"/>
            <a:ext cx="1091188" cy="616049"/>
            <a:chOff x="8452510" y="245574"/>
            <a:chExt cx="914400" cy="914400"/>
          </a:xfrm>
        </p:grpSpPr>
        <p:sp>
          <p:nvSpPr>
            <p:cNvPr id="80" name="Oval 44">
              <a:extLst>
                <a:ext uri="{FF2B5EF4-FFF2-40B4-BE49-F238E27FC236}">
                  <a16:creationId xmlns="" xmlns:a16="http://schemas.microsoft.com/office/drawing/2014/main" id="{650A25F7-805C-4681-B95A-AE75E0E754F5}"/>
                </a:ext>
              </a:extLst>
            </p:cNvPr>
            <p:cNvSpPr/>
            <p:nvPr/>
          </p:nvSpPr>
          <p:spPr>
            <a:xfrm>
              <a:off x="8452510" y="245574"/>
              <a:ext cx="91440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prstClr val="white"/>
                </a:solidFill>
              </a:endParaRPr>
            </a:p>
          </p:txBody>
        </p:sp>
        <p:sp>
          <p:nvSpPr>
            <p:cNvPr id="81" name="TextBox 45">
              <a:extLst>
                <a:ext uri="{FF2B5EF4-FFF2-40B4-BE49-F238E27FC236}">
                  <a16:creationId xmlns="" xmlns:a16="http://schemas.microsoft.com/office/drawing/2014/main" id="{B45C29C7-B1AE-41E1-8DDC-9B7A76CA9039}"/>
                </a:ext>
              </a:extLst>
            </p:cNvPr>
            <p:cNvSpPr txBox="1"/>
            <p:nvPr/>
          </p:nvSpPr>
          <p:spPr>
            <a:xfrm>
              <a:off x="8479276" y="428282"/>
              <a:ext cx="864095" cy="50543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Teclado </a:t>
              </a:r>
              <a:endParaRPr lang="ko-KR" altLang="en-US" sz="1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2" name="Grupo 81"/>
          <p:cNvGrpSpPr/>
          <p:nvPr/>
        </p:nvGrpSpPr>
        <p:grpSpPr>
          <a:xfrm>
            <a:off x="9150757" y="4917114"/>
            <a:ext cx="684343" cy="616049"/>
            <a:chOff x="8452510" y="245574"/>
            <a:chExt cx="914400" cy="914400"/>
          </a:xfrm>
        </p:grpSpPr>
        <p:sp>
          <p:nvSpPr>
            <p:cNvPr id="83" name="Oval 44">
              <a:extLst>
                <a:ext uri="{FF2B5EF4-FFF2-40B4-BE49-F238E27FC236}">
                  <a16:creationId xmlns="" xmlns:a16="http://schemas.microsoft.com/office/drawing/2014/main" id="{650A25F7-805C-4681-B95A-AE75E0E754F5}"/>
                </a:ext>
              </a:extLst>
            </p:cNvPr>
            <p:cNvSpPr/>
            <p:nvPr/>
          </p:nvSpPr>
          <p:spPr>
            <a:xfrm>
              <a:off x="8452510" y="245574"/>
              <a:ext cx="91440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prstClr val="white"/>
                </a:solidFill>
              </a:endParaRPr>
            </a:p>
          </p:txBody>
        </p:sp>
        <p:sp>
          <p:nvSpPr>
            <p:cNvPr id="84" name="TextBox 45">
              <a:extLst>
                <a:ext uri="{FF2B5EF4-FFF2-40B4-BE49-F238E27FC236}">
                  <a16:creationId xmlns="" xmlns:a16="http://schemas.microsoft.com/office/drawing/2014/main" id="{B45C29C7-B1AE-41E1-8DDC-9B7A76CA9039}"/>
                </a:ext>
              </a:extLst>
            </p:cNvPr>
            <p:cNvSpPr txBox="1"/>
            <p:nvPr/>
          </p:nvSpPr>
          <p:spPr>
            <a:xfrm>
              <a:off x="8479276" y="455427"/>
              <a:ext cx="864094" cy="50543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ICSP</a:t>
              </a:r>
              <a:endParaRPr lang="ko-KR" altLang="en-US" sz="1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85" name="Straight Arrow Connector 49">
            <a:extLst>
              <a:ext uri="{FF2B5EF4-FFF2-40B4-BE49-F238E27FC236}">
                <a16:creationId xmlns="" xmlns:a16="http://schemas.microsoft.com/office/drawing/2014/main" id="{048BA501-0C4E-4F87-BCB3-F0462B9D5D96}"/>
              </a:ext>
            </a:extLst>
          </p:cNvPr>
          <p:cNvCxnSpPr>
            <a:cxnSpLocks/>
          </p:cNvCxnSpPr>
          <p:nvPr/>
        </p:nvCxnSpPr>
        <p:spPr>
          <a:xfrm>
            <a:off x="8239926" y="5740706"/>
            <a:ext cx="878099" cy="367807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o 85"/>
          <p:cNvGrpSpPr/>
          <p:nvPr/>
        </p:nvGrpSpPr>
        <p:grpSpPr>
          <a:xfrm>
            <a:off x="9201267" y="5937655"/>
            <a:ext cx="896068" cy="438178"/>
            <a:chOff x="8452510" y="245574"/>
            <a:chExt cx="914400" cy="950121"/>
          </a:xfrm>
        </p:grpSpPr>
        <p:sp>
          <p:nvSpPr>
            <p:cNvPr id="87" name="Oval 44">
              <a:extLst>
                <a:ext uri="{FF2B5EF4-FFF2-40B4-BE49-F238E27FC236}">
                  <a16:creationId xmlns="" xmlns:a16="http://schemas.microsoft.com/office/drawing/2014/main" id="{650A25F7-805C-4681-B95A-AE75E0E754F5}"/>
                </a:ext>
              </a:extLst>
            </p:cNvPr>
            <p:cNvSpPr/>
            <p:nvPr/>
          </p:nvSpPr>
          <p:spPr>
            <a:xfrm>
              <a:off x="8452510" y="245574"/>
              <a:ext cx="91440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prstClr val="white"/>
                </a:solidFill>
              </a:endParaRPr>
            </a:p>
          </p:txBody>
        </p:sp>
        <p:sp>
          <p:nvSpPr>
            <p:cNvPr id="88" name="TextBox 45">
              <a:extLst>
                <a:ext uri="{FF2B5EF4-FFF2-40B4-BE49-F238E27FC236}">
                  <a16:creationId xmlns="" xmlns:a16="http://schemas.microsoft.com/office/drawing/2014/main" id="{B45C29C7-B1AE-41E1-8DDC-9B7A76CA9039}"/>
                </a:ext>
              </a:extLst>
            </p:cNvPr>
            <p:cNvSpPr txBox="1"/>
            <p:nvPr/>
          </p:nvSpPr>
          <p:spPr>
            <a:xfrm>
              <a:off x="8479276" y="336462"/>
              <a:ext cx="864094" cy="859233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Reset</a:t>
              </a:r>
              <a:endParaRPr lang="ko-KR" altLang="en-US" sz="1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89" name="Straight Arrow Connector 31">
            <a:extLst>
              <a:ext uri="{FF2B5EF4-FFF2-40B4-BE49-F238E27FC236}">
                <a16:creationId xmlns="" xmlns:a16="http://schemas.microsoft.com/office/drawing/2014/main" id="{901DED47-1ECE-425E-A984-DD5C70158831}"/>
              </a:ext>
            </a:extLst>
          </p:cNvPr>
          <p:cNvCxnSpPr>
            <a:cxnSpLocks/>
          </p:cNvCxnSpPr>
          <p:nvPr/>
        </p:nvCxnSpPr>
        <p:spPr>
          <a:xfrm flipH="1" flipV="1">
            <a:off x="3502152" y="4224528"/>
            <a:ext cx="736233" cy="346463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o 89"/>
          <p:cNvGrpSpPr/>
          <p:nvPr/>
        </p:nvGrpSpPr>
        <p:grpSpPr>
          <a:xfrm>
            <a:off x="2316302" y="3914442"/>
            <a:ext cx="1122121" cy="810737"/>
            <a:chOff x="8452510" y="245574"/>
            <a:chExt cx="914400" cy="1218333"/>
          </a:xfrm>
        </p:grpSpPr>
        <p:sp>
          <p:nvSpPr>
            <p:cNvPr id="91" name="Oval 44">
              <a:extLst>
                <a:ext uri="{FF2B5EF4-FFF2-40B4-BE49-F238E27FC236}">
                  <a16:creationId xmlns="" xmlns:a16="http://schemas.microsoft.com/office/drawing/2014/main" id="{650A25F7-805C-4681-B95A-AE75E0E754F5}"/>
                </a:ext>
              </a:extLst>
            </p:cNvPr>
            <p:cNvSpPr/>
            <p:nvPr/>
          </p:nvSpPr>
          <p:spPr>
            <a:xfrm>
              <a:off x="8452510" y="245574"/>
              <a:ext cx="91440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prstClr val="white"/>
                </a:solidFill>
              </a:endParaRPr>
            </a:p>
          </p:txBody>
        </p:sp>
        <p:sp>
          <p:nvSpPr>
            <p:cNvPr id="92" name="TextBox 45">
              <a:extLst>
                <a:ext uri="{FF2B5EF4-FFF2-40B4-BE49-F238E27FC236}">
                  <a16:creationId xmlns="" xmlns:a16="http://schemas.microsoft.com/office/drawing/2014/main" id="{B45C29C7-B1AE-41E1-8DDC-9B7A76CA9039}"/>
                </a:ext>
              </a:extLst>
            </p:cNvPr>
            <p:cNvSpPr txBox="1"/>
            <p:nvPr/>
          </p:nvSpPr>
          <p:spPr>
            <a:xfrm>
              <a:off x="8479276" y="282680"/>
              <a:ext cx="864094" cy="1181227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Entrada</a:t>
              </a:r>
              <a:r>
                <a:rPr lang="en-US" altLang="ko-KR" sz="1400" b="1" dirty="0" smtClean="0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 USB</a:t>
              </a:r>
              <a:endParaRPr lang="ko-KR" altLang="en-US" sz="1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93" name="Straight Arrow Connector 31">
            <a:extLst>
              <a:ext uri="{FF2B5EF4-FFF2-40B4-BE49-F238E27FC236}">
                <a16:creationId xmlns="" xmlns:a16="http://schemas.microsoft.com/office/drawing/2014/main" id="{901DED47-1ECE-425E-A984-DD5C70158831}"/>
              </a:ext>
            </a:extLst>
          </p:cNvPr>
          <p:cNvCxnSpPr>
            <a:cxnSpLocks/>
          </p:cNvCxnSpPr>
          <p:nvPr/>
        </p:nvCxnSpPr>
        <p:spPr>
          <a:xfrm flipH="1">
            <a:off x="2560320" y="5546528"/>
            <a:ext cx="592434" cy="331968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upo 93"/>
          <p:cNvGrpSpPr/>
          <p:nvPr/>
        </p:nvGrpSpPr>
        <p:grpSpPr>
          <a:xfrm>
            <a:off x="702997" y="5571511"/>
            <a:ext cx="1786626" cy="1094063"/>
            <a:chOff x="8452510" y="245574"/>
            <a:chExt cx="914400" cy="1862957"/>
          </a:xfrm>
        </p:grpSpPr>
        <p:sp>
          <p:nvSpPr>
            <p:cNvPr id="95" name="Oval 44">
              <a:extLst>
                <a:ext uri="{FF2B5EF4-FFF2-40B4-BE49-F238E27FC236}">
                  <a16:creationId xmlns="" xmlns:a16="http://schemas.microsoft.com/office/drawing/2014/main" id="{650A25F7-805C-4681-B95A-AE75E0E754F5}"/>
                </a:ext>
              </a:extLst>
            </p:cNvPr>
            <p:cNvSpPr/>
            <p:nvPr/>
          </p:nvSpPr>
          <p:spPr>
            <a:xfrm>
              <a:off x="8452510" y="245574"/>
              <a:ext cx="91440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prstClr val="white"/>
                </a:solidFill>
              </a:endParaRPr>
            </a:p>
          </p:txBody>
        </p:sp>
        <p:sp>
          <p:nvSpPr>
            <p:cNvPr id="96" name="TextBox 45">
              <a:extLst>
                <a:ext uri="{FF2B5EF4-FFF2-40B4-BE49-F238E27FC236}">
                  <a16:creationId xmlns="" xmlns:a16="http://schemas.microsoft.com/office/drawing/2014/main" id="{B45C29C7-B1AE-41E1-8DDC-9B7A76CA9039}"/>
                </a:ext>
              </a:extLst>
            </p:cNvPr>
            <p:cNvSpPr txBox="1"/>
            <p:nvPr/>
          </p:nvSpPr>
          <p:spPr>
            <a:xfrm>
              <a:off x="8479276" y="336462"/>
              <a:ext cx="864094" cy="1772069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Potenciômetro</a:t>
              </a:r>
              <a:endParaRPr lang="ko-KR" altLang="en-US" sz="1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97" name="Straight Arrow Connector 49">
            <a:extLst>
              <a:ext uri="{FF2B5EF4-FFF2-40B4-BE49-F238E27FC236}">
                <a16:creationId xmlns="" xmlns:a16="http://schemas.microsoft.com/office/drawing/2014/main" id="{048BA501-0C4E-4F87-BCB3-F0462B9D5D96}"/>
              </a:ext>
            </a:extLst>
          </p:cNvPr>
          <p:cNvCxnSpPr>
            <a:cxnSpLocks/>
          </p:cNvCxnSpPr>
          <p:nvPr/>
        </p:nvCxnSpPr>
        <p:spPr>
          <a:xfrm>
            <a:off x="7004187" y="3868940"/>
            <a:ext cx="3236156" cy="486586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upo 100"/>
          <p:cNvGrpSpPr/>
          <p:nvPr/>
        </p:nvGrpSpPr>
        <p:grpSpPr>
          <a:xfrm>
            <a:off x="10399434" y="4047501"/>
            <a:ext cx="1597493" cy="1260072"/>
            <a:chOff x="8452509" y="245574"/>
            <a:chExt cx="914400" cy="1618406"/>
          </a:xfrm>
        </p:grpSpPr>
        <p:sp>
          <p:nvSpPr>
            <p:cNvPr id="102" name="Oval 44">
              <a:extLst>
                <a:ext uri="{FF2B5EF4-FFF2-40B4-BE49-F238E27FC236}">
                  <a16:creationId xmlns="" xmlns:a16="http://schemas.microsoft.com/office/drawing/2014/main" id="{650A25F7-805C-4681-B95A-AE75E0E754F5}"/>
                </a:ext>
              </a:extLst>
            </p:cNvPr>
            <p:cNvSpPr/>
            <p:nvPr/>
          </p:nvSpPr>
          <p:spPr>
            <a:xfrm>
              <a:off x="8452509" y="245574"/>
              <a:ext cx="91440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prstClr val="white"/>
                </a:solidFill>
              </a:endParaRPr>
            </a:p>
          </p:txBody>
        </p:sp>
        <p:sp>
          <p:nvSpPr>
            <p:cNvPr id="103" name="TextBox 45">
              <a:extLst>
                <a:ext uri="{FF2B5EF4-FFF2-40B4-BE49-F238E27FC236}">
                  <a16:creationId xmlns="" xmlns:a16="http://schemas.microsoft.com/office/drawing/2014/main" id="{B45C29C7-B1AE-41E1-8DDC-9B7A76CA9039}"/>
                </a:ext>
              </a:extLst>
            </p:cNvPr>
            <p:cNvSpPr txBox="1"/>
            <p:nvPr/>
          </p:nvSpPr>
          <p:spPr>
            <a:xfrm>
              <a:off x="8479276" y="310840"/>
              <a:ext cx="864095" cy="155314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PIC32MM0064GPM048-I/PT</a:t>
              </a:r>
              <a:endParaRPr lang="ko-KR" altLang="en-US" sz="1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04" name="Straight Arrow Connector 31">
            <a:extLst>
              <a:ext uri="{FF2B5EF4-FFF2-40B4-BE49-F238E27FC236}">
                <a16:creationId xmlns="" xmlns:a16="http://schemas.microsoft.com/office/drawing/2014/main" id="{901DED47-1ECE-425E-A984-DD5C70158831}"/>
              </a:ext>
            </a:extLst>
          </p:cNvPr>
          <p:cNvCxnSpPr>
            <a:cxnSpLocks/>
          </p:cNvCxnSpPr>
          <p:nvPr/>
        </p:nvCxnSpPr>
        <p:spPr>
          <a:xfrm flipH="1">
            <a:off x="1865376" y="3044932"/>
            <a:ext cx="2327289" cy="433215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upo 105"/>
          <p:cNvGrpSpPr/>
          <p:nvPr/>
        </p:nvGrpSpPr>
        <p:grpSpPr>
          <a:xfrm>
            <a:off x="292129" y="3167709"/>
            <a:ext cx="1499582" cy="817245"/>
            <a:chOff x="8452510" y="241456"/>
            <a:chExt cx="914400" cy="1228114"/>
          </a:xfrm>
        </p:grpSpPr>
        <p:sp>
          <p:nvSpPr>
            <p:cNvPr id="107" name="Oval 44">
              <a:extLst>
                <a:ext uri="{FF2B5EF4-FFF2-40B4-BE49-F238E27FC236}">
                  <a16:creationId xmlns="" xmlns:a16="http://schemas.microsoft.com/office/drawing/2014/main" id="{650A25F7-805C-4681-B95A-AE75E0E754F5}"/>
                </a:ext>
              </a:extLst>
            </p:cNvPr>
            <p:cNvSpPr/>
            <p:nvPr/>
          </p:nvSpPr>
          <p:spPr>
            <a:xfrm>
              <a:off x="8452510" y="245574"/>
              <a:ext cx="91440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prstClr val="white"/>
                </a:solidFill>
              </a:endParaRPr>
            </a:p>
          </p:txBody>
        </p:sp>
        <p:sp>
          <p:nvSpPr>
            <p:cNvPr id="108" name="TextBox 45">
              <a:extLst>
                <a:ext uri="{FF2B5EF4-FFF2-40B4-BE49-F238E27FC236}">
                  <a16:creationId xmlns="" xmlns:a16="http://schemas.microsoft.com/office/drawing/2014/main" id="{B45C29C7-B1AE-41E1-8DDC-9B7A76CA9039}"/>
                </a:ext>
              </a:extLst>
            </p:cNvPr>
            <p:cNvSpPr txBox="1"/>
            <p:nvPr/>
          </p:nvSpPr>
          <p:spPr>
            <a:xfrm>
              <a:off x="8479276" y="241456"/>
              <a:ext cx="864094" cy="1228114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LED de </a:t>
              </a:r>
              <a:r>
                <a:rPr lang="en-US" altLang="ko-KR" sz="1400" b="1" dirty="0" err="1" smtClean="0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alimentação</a:t>
              </a:r>
              <a:endParaRPr lang="ko-KR" altLang="en-US" sz="1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09" name="Straight Arrow Connector 31">
            <a:extLst>
              <a:ext uri="{FF2B5EF4-FFF2-40B4-BE49-F238E27FC236}">
                <a16:creationId xmlns="" xmlns:a16="http://schemas.microsoft.com/office/drawing/2014/main" id="{901DED47-1ECE-425E-A984-DD5C70158831}"/>
              </a:ext>
            </a:extLst>
          </p:cNvPr>
          <p:cNvCxnSpPr>
            <a:cxnSpLocks/>
          </p:cNvCxnSpPr>
          <p:nvPr/>
        </p:nvCxnSpPr>
        <p:spPr>
          <a:xfrm flipH="1" flipV="1">
            <a:off x="2560320" y="2405947"/>
            <a:ext cx="2318062" cy="350651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31">
            <a:extLst>
              <a:ext uri="{FF2B5EF4-FFF2-40B4-BE49-F238E27FC236}">
                <a16:creationId xmlns="" xmlns:a16="http://schemas.microsoft.com/office/drawing/2014/main" id="{901DED47-1ECE-425E-A984-DD5C70158831}"/>
              </a:ext>
            </a:extLst>
          </p:cNvPr>
          <p:cNvCxnSpPr>
            <a:cxnSpLocks/>
          </p:cNvCxnSpPr>
          <p:nvPr/>
        </p:nvCxnSpPr>
        <p:spPr>
          <a:xfrm flipH="1" flipV="1">
            <a:off x="2559886" y="2405947"/>
            <a:ext cx="2298294" cy="774826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upo 117"/>
          <p:cNvGrpSpPr/>
          <p:nvPr/>
        </p:nvGrpSpPr>
        <p:grpSpPr>
          <a:xfrm>
            <a:off x="924798" y="2124292"/>
            <a:ext cx="1542114" cy="791096"/>
            <a:chOff x="8452510" y="245574"/>
            <a:chExt cx="914400" cy="1236633"/>
          </a:xfrm>
        </p:grpSpPr>
        <p:sp>
          <p:nvSpPr>
            <p:cNvPr id="119" name="Oval 44">
              <a:extLst>
                <a:ext uri="{FF2B5EF4-FFF2-40B4-BE49-F238E27FC236}">
                  <a16:creationId xmlns="" xmlns:a16="http://schemas.microsoft.com/office/drawing/2014/main" id="{650A25F7-805C-4681-B95A-AE75E0E754F5}"/>
                </a:ext>
              </a:extLst>
            </p:cNvPr>
            <p:cNvSpPr/>
            <p:nvPr/>
          </p:nvSpPr>
          <p:spPr>
            <a:xfrm>
              <a:off x="8452510" y="245574"/>
              <a:ext cx="91440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prstClr val="white"/>
                </a:solidFill>
              </a:endParaRPr>
            </a:p>
          </p:txBody>
        </p:sp>
        <p:sp>
          <p:nvSpPr>
            <p:cNvPr id="120" name="TextBox 45">
              <a:extLst>
                <a:ext uri="{FF2B5EF4-FFF2-40B4-BE49-F238E27FC236}">
                  <a16:creationId xmlns="" xmlns:a16="http://schemas.microsoft.com/office/drawing/2014/main" id="{B45C29C7-B1AE-41E1-8DDC-9B7A76CA9039}"/>
                </a:ext>
              </a:extLst>
            </p:cNvPr>
            <p:cNvSpPr txBox="1"/>
            <p:nvPr/>
          </p:nvSpPr>
          <p:spPr>
            <a:xfrm>
              <a:off x="8479276" y="254092"/>
              <a:ext cx="864094" cy="1228115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Reguladores</a:t>
              </a:r>
              <a:r>
                <a:rPr lang="en-US" altLang="ko-KR" sz="1400" b="1" dirty="0" smtClean="0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400" b="1" dirty="0" err="1" smtClean="0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tensão</a:t>
              </a:r>
              <a:endParaRPr lang="ko-KR" altLang="en-US" sz="1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21" name="Straight Arrow Connector 31">
            <a:extLst>
              <a:ext uri="{FF2B5EF4-FFF2-40B4-BE49-F238E27FC236}">
                <a16:creationId xmlns="" xmlns:a16="http://schemas.microsoft.com/office/drawing/2014/main" id="{901DED47-1ECE-425E-A984-DD5C70158831}"/>
              </a:ext>
            </a:extLst>
          </p:cNvPr>
          <p:cNvCxnSpPr>
            <a:cxnSpLocks/>
          </p:cNvCxnSpPr>
          <p:nvPr/>
        </p:nvCxnSpPr>
        <p:spPr>
          <a:xfrm flipH="1" flipV="1">
            <a:off x="2466912" y="1069421"/>
            <a:ext cx="1823308" cy="1229131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upo 122"/>
          <p:cNvGrpSpPr/>
          <p:nvPr/>
        </p:nvGrpSpPr>
        <p:grpSpPr>
          <a:xfrm>
            <a:off x="1272198" y="788399"/>
            <a:ext cx="1122121" cy="608485"/>
            <a:chOff x="8452510" y="245574"/>
            <a:chExt cx="914400" cy="914400"/>
          </a:xfrm>
        </p:grpSpPr>
        <p:sp>
          <p:nvSpPr>
            <p:cNvPr id="124" name="Oval 44">
              <a:extLst>
                <a:ext uri="{FF2B5EF4-FFF2-40B4-BE49-F238E27FC236}">
                  <a16:creationId xmlns="" xmlns:a16="http://schemas.microsoft.com/office/drawing/2014/main" id="{650A25F7-805C-4681-B95A-AE75E0E754F5}"/>
                </a:ext>
              </a:extLst>
            </p:cNvPr>
            <p:cNvSpPr/>
            <p:nvPr/>
          </p:nvSpPr>
          <p:spPr>
            <a:xfrm>
              <a:off x="8452510" y="245574"/>
              <a:ext cx="914400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prstClr val="white"/>
                </a:solidFill>
              </a:endParaRPr>
            </a:p>
          </p:txBody>
        </p:sp>
        <p:sp>
          <p:nvSpPr>
            <p:cNvPr id="125" name="TextBox 45">
              <a:extLst>
                <a:ext uri="{FF2B5EF4-FFF2-40B4-BE49-F238E27FC236}">
                  <a16:creationId xmlns="" xmlns:a16="http://schemas.microsoft.com/office/drawing/2014/main" id="{B45C29C7-B1AE-41E1-8DDC-9B7A76CA9039}"/>
                </a:ext>
              </a:extLst>
            </p:cNvPr>
            <p:cNvSpPr txBox="1"/>
            <p:nvPr/>
          </p:nvSpPr>
          <p:spPr>
            <a:xfrm>
              <a:off x="8479276" y="282680"/>
              <a:ext cx="864094" cy="869914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ConectorJ4</a:t>
              </a:r>
              <a:endParaRPr lang="ko-KR" altLang="en-US" sz="1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6" name="Retângulo 125"/>
          <p:cNvSpPr/>
          <p:nvPr/>
        </p:nvSpPr>
        <p:spPr>
          <a:xfrm>
            <a:off x="11731145" y="6492618"/>
            <a:ext cx="265782" cy="2198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131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 Placeholder 12">
            <a:extLst>
              <a:ext uri="{FF2B5EF4-FFF2-40B4-BE49-F238E27FC236}">
                <a16:creationId xmlns="" xmlns:a16="http://schemas.microsoft.com/office/drawing/2014/main" id="{704902AC-1C17-4D19-BE87-359EFFB7C10A}"/>
              </a:ext>
            </a:extLst>
          </p:cNvPr>
          <p:cNvSpPr txBox="1">
            <a:spLocks/>
          </p:cNvSpPr>
          <p:nvPr/>
        </p:nvSpPr>
        <p:spPr>
          <a:xfrm>
            <a:off x="7372957" y="826090"/>
            <a:ext cx="4226243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35944" y="35721"/>
            <a:ext cx="2798679" cy="2913891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="" xmlns:a16="http://schemas.microsoft.com/office/drawing/2014/main" id="{FB9659BF-545F-4398-93C6-0B7DE14CDA33}"/>
              </a:ext>
            </a:extLst>
          </p:cNvPr>
          <p:cNvGrpSpPr/>
          <p:nvPr/>
        </p:nvGrpSpPr>
        <p:grpSpPr>
          <a:xfrm rot="20924980">
            <a:off x="1567713" y="2273733"/>
            <a:ext cx="2957494" cy="3014311"/>
            <a:chOff x="3551703" y="1568606"/>
            <a:chExt cx="2952201" cy="3058907"/>
          </a:xfrm>
        </p:grpSpPr>
        <p:sp>
          <p:nvSpPr>
            <p:cNvPr id="96" name="Oval 95">
              <a:extLst>
                <a:ext uri="{FF2B5EF4-FFF2-40B4-BE49-F238E27FC236}">
                  <a16:creationId xmlns="" xmlns:a16="http://schemas.microsoft.com/office/drawing/2014/main" id="{E60497C3-7036-429C-8670-F5428D66F7A6}"/>
                </a:ext>
              </a:extLst>
            </p:cNvPr>
            <p:cNvSpPr/>
            <p:nvPr/>
          </p:nvSpPr>
          <p:spPr>
            <a:xfrm>
              <a:off x="3571959" y="1571134"/>
              <a:ext cx="2392181" cy="2392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="" xmlns:a16="http://schemas.microsoft.com/office/drawing/2014/main" id="{CC3E0C7A-4D5A-4398-911D-F665F183909E}"/>
                </a:ext>
              </a:extLst>
            </p:cNvPr>
            <p:cNvSpPr/>
            <p:nvPr/>
          </p:nvSpPr>
          <p:spPr>
            <a:xfrm>
              <a:off x="3551703" y="1568606"/>
              <a:ext cx="2952201" cy="3058907"/>
            </a:xfrm>
            <a:custGeom>
              <a:avLst/>
              <a:gdLst>
                <a:gd name="connsiteX0" fmla="*/ 3877491 w 3952875"/>
                <a:gd name="connsiteY0" fmla="*/ 3295792 h 4095750"/>
                <a:gd name="connsiteX1" fmla="*/ 3034528 w 3952875"/>
                <a:gd name="connsiteY1" fmla="*/ 2520458 h 4095750"/>
                <a:gd name="connsiteX2" fmla="*/ 2997381 w 3952875"/>
                <a:gd name="connsiteY2" fmla="*/ 2485215 h 4095750"/>
                <a:gd name="connsiteX3" fmla="*/ 3021193 w 3952875"/>
                <a:gd name="connsiteY3" fmla="*/ 2444258 h 4095750"/>
                <a:gd name="connsiteX4" fmla="*/ 3215503 w 3952875"/>
                <a:gd name="connsiteY4" fmla="*/ 1302210 h 4095750"/>
                <a:gd name="connsiteX5" fmla="*/ 1768656 w 3952875"/>
                <a:gd name="connsiteY5" fmla="*/ 4905 h 4095750"/>
                <a:gd name="connsiteX6" fmla="*/ 217986 w 3952875"/>
                <a:gd name="connsiteY6" fmla="*/ 810720 h 4095750"/>
                <a:gd name="connsiteX7" fmla="*/ 78921 w 3952875"/>
                <a:gd name="connsiteY7" fmla="*/ 1110757 h 4095750"/>
                <a:gd name="connsiteX8" fmla="*/ 325618 w 3952875"/>
                <a:gd name="connsiteY8" fmla="*/ 2589037 h 4095750"/>
                <a:gd name="connsiteX9" fmla="*/ 1662928 w 3952875"/>
                <a:gd name="connsiteY9" fmla="*/ 3242452 h 4095750"/>
                <a:gd name="connsiteX10" fmla="*/ 2351586 w 3952875"/>
                <a:gd name="connsiteY10" fmla="*/ 3085290 h 4095750"/>
                <a:gd name="connsiteX11" fmla="*/ 2367778 w 3952875"/>
                <a:gd name="connsiteY11" fmla="*/ 3106245 h 4095750"/>
                <a:gd name="connsiteX12" fmla="*/ 3026908 w 3952875"/>
                <a:gd name="connsiteY12" fmla="*/ 4010167 h 4095750"/>
                <a:gd name="connsiteX13" fmla="*/ 3383143 w 3952875"/>
                <a:gd name="connsiteY13" fmla="*/ 4050173 h 4095750"/>
                <a:gd name="connsiteX14" fmla="*/ 3854631 w 3952875"/>
                <a:gd name="connsiteY14" fmla="*/ 3633930 h 4095750"/>
                <a:gd name="connsiteX15" fmla="*/ 3892731 w 3952875"/>
                <a:gd name="connsiteY15" fmla="*/ 3592020 h 4095750"/>
                <a:gd name="connsiteX16" fmla="*/ 3957501 w 3952875"/>
                <a:gd name="connsiteY16" fmla="*/ 3442477 h 4095750"/>
                <a:gd name="connsiteX17" fmla="*/ 3877491 w 3952875"/>
                <a:gd name="connsiteY17" fmla="*/ 3295792 h 4095750"/>
                <a:gd name="connsiteX18" fmla="*/ 1598158 w 3952875"/>
                <a:gd name="connsiteY18" fmla="*/ 3039570 h 4095750"/>
                <a:gd name="connsiteX19" fmla="*/ 194173 w 3952875"/>
                <a:gd name="connsiteY19" fmla="*/ 1613677 h 4095750"/>
                <a:gd name="connsiteX20" fmla="*/ 1625781 w 3952875"/>
                <a:gd name="connsiteY20" fmla="*/ 206835 h 4095750"/>
                <a:gd name="connsiteX21" fmla="*/ 3028813 w 3952875"/>
                <a:gd name="connsiteY21" fmla="*/ 1634632 h 4095750"/>
                <a:gd name="connsiteX22" fmla="*/ 1598158 w 3952875"/>
                <a:gd name="connsiteY22" fmla="*/ 3039570 h 409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952875" h="4095750">
                  <a:moveTo>
                    <a:pt x="3877491" y="3295792"/>
                  </a:moveTo>
                  <a:cubicBezTo>
                    <a:pt x="3595551" y="3038617"/>
                    <a:pt x="3315516" y="2778585"/>
                    <a:pt x="3034528" y="2520458"/>
                  </a:cubicBezTo>
                  <a:cubicBezTo>
                    <a:pt x="3022146" y="2509027"/>
                    <a:pt x="3009763" y="2496645"/>
                    <a:pt x="2997381" y="2485215"/>
                  </a:cubicBezTo>
                  <a:cubicBezTo>
                    <a:pt x="3006906" y="2469023"/>
                    <a:pt x="3013574" y="2456640"/>
                    <a:pt x="3021193" y="2444258"/>
                  </a:cubicBezTo>
                  <a:cubicBezTo>
                    <a:pt x="3227886" y="2088022"/>
                    <a:pt x="3294561" y="1706070"/>
                    <a:pt x="3215503" y="1302210"/>
                  </a:cubicBezTo>
                  <a:cubicBezTo>
                    <a:pt x="3077391" y="597360"/>
                    <a:pt x="2480174" y="53482"/>
                    <a:pt x="1768656" y="4905"/>
                  </a:cubicBezTo>
                  <a:cubicBezTo>
                    <a:pt x="1094286" y="-40815"/>
                    <a:pt x="574221" y="233505"/>
                    <a:pt x="217986" y="810720"/>
                  </a:cubicBezTo>
                  <a:cubicBezTo>
                    <a:pt x="196078" y="846915"/>
                    <a:pt x="104638" y="1035510"/>
                    <a:pt x="78921" y="1110757"/>
                  </a:cubicBezTo>
                  <a:cubicBezTo>
                    <a:pt x="-76337" y="1647967"/>
                    <a:pt x="-6804" y="2144220"/>
                    <a:pt x="325618" y="2589037"/>
                  </a:cubicBezTo>
                  <a:cubicBezTo>
                    <a:pt x="657088" y="3031950"/>
                    <a:pt x="1113336" y="3237690"/>
                    <a:pt x="1662928" y="3242452"/>
                  </a:cubicBezTo>
                  <a:cubicBezTo>
                    <a:pt x="1761036" y="3242452"/>
                    <a:pt x="2142036" y="3175777"/>
                    <a:pt x="2351586" y="3085290"/>
                  </a:cubicBezTo>
                  <a:cubicBezTo>
                    <a:pt x="2352538" y="3086242"/>
                    <a:pt x="2360158" y="3095767"/>
                    <a:pt x="2367778" y="3106245"/>
                  </a:cubicBezTo>
                  <a:cubicBezTo>
                    <a:pt x="2587806" y="3407235"/>
                    <a:pt x="2806881" y="3709177"/>
                    <a:pt x="3026908" y="4010167"/>
                  </a:cubicBezTo>
                  <a:cubicBezTo>
                    <a:pt x="3101203" y="4111133"/>
                    <a:pt x="3289799" y="4132087"/>
                    <a:pt x="3383143" y="4050173"/>
                  </a:cubicBezTo>
                  <a:cubicBezTo>
                    <a:pt x="3540306" y="3912060"/>
                    <a:pt x="3697468" y="3772995"/>
                    <a:pt x="3854631" y="3633930"/>
                  </a:cubicBezTo>
                  <a:cubicBezTo>
                    <a:pt x="3868918" y="3621548"/>
                    <a:pt x="3881301" y="3607260"/>
                    <a:pt x="3892731" y="3592020"/>
                  </a:cubicBezTo>
                  <a:cubicBezTo>
                    <a:pt x="3932736" y="3538680"/>
                    <a:pt x="3952738" y="3503437"/>
                    <a:pt x="3957501" y="3442477"/>
                  </a:cubicBezTo>
                  <a:cubicBezTo>
                    <a:pt x="3959406" y="3398662"/>
                    <a:pt x="3910828" y="3326273"/>
                    <a:pt x="3877491" y="3295792"/>
                  </a:cubicBezTo>
                  <a:close/>
                  <a:moveTo>
                    <a:pt x="1598158" y="3039570"/>
                  </a:moveTo>
                  <a:cubicBezTo>
                    <a:pt x="811393" y="3026235"/>
                    <a:pt x="181791" y="2387108"/>
                    <a:pt x="194173" y="1613677"/>
                  </a:cubicBezTo>
                  <a:cubicBezTo>
                    <a:pt x="206556" y="821197"/>
                    <a:pt x="845683" y="193500"/>
                    <a:pt x="1625781" y="206835"/>
                  </a:cubicBezTo>
                  <a:cubicBezTo>
                    <a:pt x="2411593" y="220170"/>
                    <a:pt x="3040243" y="860250"/>
                    <a:pt x="3028813" y="1634632"/>
                  </a:cubicBezTo>
                  <a:cubicBezTo>
                    <a:pt x="3016431" y="2420445"/>
                    <a:pt x="2373493" y="3052905"/>
                    <a:pt x="1598158" y="303957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2"/>
          <a:srcRect l="69676" t="26016" r="-27481" b="17659"/>
          <a:stretch/>
        </p:blipFill>
        <p:spPr>
          <a:xfrm rot="5400000">
            <a:off x="1672435" y="2483539"/>
            <a:ext cx="2061984" cy="20918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2039636" y="362244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pt-BR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2215445" y="3622440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chemeClr val="accent2">
                    <a:lumMod val="75000"/>
                  </a:schemeClr>
                </a:solidFill>
              </a:rPr>
              <a:t>Reset</a:t>
            </a:r>
            <a:endParaRPr lang="pt-BR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734802" y="3622440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accent2">
                    <a:lumMod val="75000"/>
                  </a:schemeClr>
                </a:solidFill>
              </a:rPr>
              <a:t>&lt;</a:t>
            </a:r>
            <a:endParaRPr lang="pt-BR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002304" y="3637828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 smtClean="0">
                <a:solidFill>
                  <a:schemeClr val="accent2">
                    <a:lumMod val="75000"/>
                  </a:schemeClr>
                </a:solidFill>
              </a:rPr>
              <a:t>OK</a:t>
            </a:r>
            <a:endParaRPr lang="pt-BR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3368398" y="362244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191657" y="199593"/>
            <a:ext cx="1463040" cy="256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5484980" y="6496013"/>
            <a:ext cx="1463040" cy="256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5484980" y="327609"/>
            <a:ext cx="1216152" cy="0"/>
          </a:xfrm>
          <a:prstGeom prst="line">
            <a:avLst/>
          </a:prstGeom>
          <a:ln w="152400">
            <a:solidFill>
              <a:srgbClr val="2A6BA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>
            <a:off x="5484980" y="6504307"/>
            <a:ext cx="1216152" cy="0"/>
          </a:xfrm>
          <a:prstGeom prst="line">
            <a:avLst/>
          </a:prstGeom>
          <a:ln w="152400">
            <a:solidFill>
              <a:srgbClr val="2A6BA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11731145" y="6492618"/>
            <a:ext cx="265782" cy="2198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5591621" y="1377902"/>
            <a:ext cx="6070027" cy="4147371"/>
            <a:chOff x="5734877" y="933995"/>
            <a:chExt cx="6070027" cy="4147371"/>
          </a:xfrm>
        </p:grpSpPr>
        <p:grpSp>
          <p:nvGrpSpPr>
            <p:cNvPr id="2" name="Grupo 1"/>
            <p:cNvGrpSpPr/>
            <p:nvPr/>
          </p:nvGrpSpPr>
          <p:grpSpPr>
            <a:xfrm>
              <a:off x="5734877" y="933995"/>
              <a:ext cx="878954" cy="4102196"/>
              <a:chOff x="6654697" y="769403"/>
              <a:chExt cx="878954" cy="4102196"/>
            </a:xfrm>
          </p:grpSpPr>
          <p:sp>
            <p:nvSpPr>
              <p:cNvPr id="108" name="TextBox 107">
                <a:extLst>
                  <a:ext uri="{FF2B5EF4-FFF2-40B4-BE49-F238E27FC236}">
                    <a16:creationId xmlns="" xmlns:a16="http://schemas.microsoft.com/office/drawing/2014/main" id="{D9F06AB3-0F05-4BA8-84F8-968F6B38F4F6}"/>
                  </a:ext>
                </a:extLst>
              </p:cNvPr>
              <p:cNvSpPr txBox="1"/>
              <p:nvPr/>
            </p:nvSpPr>
            <p:spPr>
              <a:xfrm>
                <a:off x="6654697" y="769403"/>
                <a:ext cx="878954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accent2">
                        <a:lumMod val="75000"/>
                      </a:schemeClr>
                    </a:solidFill>
                    <a:cs typeface="Arial" pitchFamily="34" charset="0"/>
                  </a:rPr>
                  <a:t>&gt;</a:t>
                </a:r>
                <a:endParaRPr lang="ko-KR" altLang="en-US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4" name="TextBox 107">
                <a:extLst>
                  <a:ext uri="{FF2B5EF4-FFF2-40B4-BE49-F238E27FC236}">
                    <a16:creationId xmlns="" xmlns:a16="http://schemas.microsoft.com/office/drawing/2014/main" id="{D9F06AB3-0F05-4BA8-84F8-968F6B38F4F6}"/>
                  </a:ext>
                </a:extLst>
              </p:cNvPr>
              <p:cNvSpPr txBox="1"/>
              <p:nvPr/>
            </p:nvSpPr>
            <p:spPr>
              <a:xfrm>
                <a:off x="6654697" y="1664147"/>
                <a:ext cx="878954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schemeClr val="accent2">
                        <a:lumMod val="75000"/>
                      </a:schemeClr>
                    </a:solidFill>
                    <a:cs typeface="Arial" pitchFamily="34" charset="0"/>
                  </a:rPr>
                  <a:t>OK</a:t>
                </a:r>
                <a:endParaRPr lang="ko-KR" altLang="en-US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5" name="TextBox 107">
                <a:extLst>
                  <a:ext uri="{FF2B5EF4-FFF2-40B4-BE49-F238E27FC236}">
                    <a16:creationId xmlns="" xmlns:a16="http://schemas.microsoft.com/office/drawing/2014/main" id="{D9F06AB3-0F05-4BA8-84F8-968F6B38F4F6}"/>
                  </a:ext>
                </a:extLst>
              </p:cNvPr>
              <p:cNvSpPr txBox="1"/>
              <p:nvPr/>
            </p:nvSpPr>
            <p:spPr>
              <a:xfrm>
                <a:off x="6654697" y="2558891"/>
                <a:ext cx="878954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accent2">
                        <a:lumMod val="75000"/>
                      </a:schemeClr>
                    </a:solidFill>
                    <a:cs typeface="Arial" pitchFamily="34" charset="0"/>
                  </a:rPr>
                  <a:t>&lt;</a:t>
                </a:r>
                <a:endParaRPr lang="ko-KR" altLang="en-US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6" name="TextBox 107">
                <a:extLst>
                  <a:ext uri="{FF2B5EF4-FFF2-40B4-BE49-F238E27FC236}">
                    <a16:creationId xmlns="" xmlns:a16="http://schemas.microsoft.com/office/drawing/2014/main" id="{D9F06AB3-0F05-4BA8-84F8-968F6B38F4F6}"/>
                  </a:ext>
                </a:extLst>
              </p:cNvPr>
              <p:cNvSpPr txBox="1"/>
              <p:nvPr/>
            </p:nvSpPr>
            <p:spPr>
              <a:xfrm>
                <a:off x="6654697" y="3530579"/>
                <a:ext cx="87895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altLang="ko-KR" b="1" dirty="0" smtClean="0">
                    <a:solidFill>
                      <a:schemeClr val="accent2">
                        <a:lumMod val="75000"/>
                      </a:schemeClr>
                    </a:solidFill>
                    <a:cs typeface="Arial" pitchFamily="34" charset="0"/>
                  </a:rPr>
                  <a:t>Reset</a:t>
                </a:r>
                <a:endParaRPr lang="ko-KR" altLang="en-US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7" name="TextBox 107">
                <a:extLst>
                  <a:ext uri="{FF2B5EF4-FFF2-40B4-BE49-F238E27FC236}">
                    <a16:creationId xmlns="" xmlns:a16="http://schemas.microsoft.com/office/drawing/2014/main" id="{D9F06AB3-0F05-4BA8-84F8-968F6B38F4F6}"/>
                  </a:ext>
                </a:extLst>
              </p:cNvPr>
              <p:cNvSpPr txBox="1"/>
              <p:nvPr/>
            </p:nvSpPr>
            <p:spPr>
              <a:xfrm>
                <a:off x="6654697" y="4348379"/>
                <a:ext cx="878954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accent2">
                        <a:lumMod val="75000"/>
                      </a:schemeClr>
                    </a:solidFill>
                    <a:cs typeface="Arial" pitchFamily="34" charset="0"/>
                  </a:rPr>
                  <a:t>0</a:t>
                </a:r>
                <a:endParaRPr lang="ko-KR" altLang="en-US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3" name="Grupo 2"/>
            <p:cNvGrpSpPr/>
            <p:nvPr/>
          </p:nvGrpSpPr>
          <p:grpSpPr>
            <a:xfrm>
              <a:off x="6701132" y="1044268"/>
              <a:ext cx="5103772" cy="4037098"/>
              <a:chOff x="7372957" y="979730"/>
              <a:chExt cx="5103772" cy="4037098"/>
            </a:xfrm>
          </p:grpSpPr>
          <p:sp>
            <p:nvSpPr>
              <p:cNvPr id="111" name="Text Placeholder 12">
                <a:extLst>
                  <a:ext uri="{FF2B5EF4-FFF2-40B4-BE49-F238E27FC236}">
                    <a16:creationId xmlns="" xmlns:a16="http://schemas.microsoft.com/office/drawing/2014/main" id="{B5159434-74F9-410E-9F8A-02B9DA11F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2957" y="2729340"/>
                <a:ext cx="4226243" cy="46653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4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Permite</a:t>
                </a:r>
                <a:r>
                  <a:rPr lang="en-US" altLang="ko-K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navegar</a:t>
                </a:r>
                <a:r>
                  <a:rPr lang="en-US" altLang="ko-K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para a </a:t>
                </a:r>
                <a:r>
                  <a:rPr lang="en-US" altLang="ko-KR" sz="14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esquerda</a:t>
                </a:r>
                <a:r>
                  <a:rPr lang="en-US" altLang="ko-K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endPara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13" name="Text Placeholder 12">
                <a:extLst>
                  <a:ext uri="{FF2B5EF4-FFF2-40B4-BE49-F238E27FC236}">
                    <a16:creationId xmlns="" xmlns:a16="http://schemas.microsoft.com/office/drawing/2014/main" id="{9D58AC32-21FA-4357-A8A9-8C3B070DB7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2957" y="3644389"/>
                <a:ext cx="4226243" cy="46653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Reseta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a </a:t>
                </a:r>
                <a:r>
                  <a:rPr lang="en-US" altLang="ko-KR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máquina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de </a:t>
                </a:r>
                <a:r>
                  <a:rPr lang="en-US" altLang="ko-KR" sz="14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estados</a:t>
                </a:r>
                <a:r>
                  <a:rPr lang="en-US" altLang="ko-K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endPara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15" name="Text Placeholder 12">
                <a:extLst>
                  <a:ext uri="{FF2B5EF4-FFF2-40B4-BE49-F238E27FC236}">
                    <a16:creationId xmlns="" xmlns:a16="http://schemas.microsoft.com/office/drawing/2014/main" id="{A3DEFC72-8450-448B-ABED-CF5F4781D2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2957" y="4550295"/>
                <a:ext cx="4226243" cy="46653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4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Botão</a:t>
                </a:r>
                <a:r>
                  <a:rPr lang="en-US" altLang="ko-K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não</a:t>
                </a:r>
                <a:r>
                  <a:rPr lang="en-US" altLang="ko-K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utilizado</a:t>
                </a:r>
                <a:r>
                  <a:rPr lang="en-US" altLang="ko-K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endPara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8" name="Text Placeholder 12">
                <a:extLst>
                  <a:ext uri="{FF2B5EF4-FFF2-40B4-BE49-F238E27FC236}">
                    <a16:creationId xmlns="" xmlns:a16="http://schemas.microsoft.com/office/drawing/2014/main" id="{704902AC-1C17-4D19-BE87-359EFFB7C1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2957" y="1860011"/>
                <a:ext cx="5103772" cy="46653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4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Permite</a:t>
                </a:r>
                <a:r>
                  <a:rPr lang="en-US" altLang="ko-K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mudar</a:t>
                </a:r>
                <a:r>
                  <a:rPr lang="en-US" altLang="ko-K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de </a:t>
                </a:r>
                <a:r>
                  <a:rPr lang="en-US" altLang="ko-KR" sz="14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função</a:t>
                </a:r>
                <a:r>
                  <a:rPr lang="en-US" altLang="ko-K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endPara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2" name="Text Placeholder 12">
                <a:extLst>
                  <a:ext uri="{FF2B5EF4-FFF2-40B4-BE49-F238E27FC236}">
                    <a16:creationId xmlns="" xmlns:a16="http://schemas.microsoft.com/office/drawing/2014/main" id="{B5159434-74F9-410E-9F8A-02B9DA11F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2957" y="979730"/>
                <a:ext cx="4226243" cy="46653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4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Permite</a:t>
                </a:r>
                <a:r>
                  <a:rPr lang="en-US" altLang="ko-K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navegar</a:t>
                </a:r>
                <a:r>
                  <a:rPr lang="en-US" altLang="ko-K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para a </a:t>
                </a:r>
                <a:r>
                  <a:rPr lang="en-US" altLang="ko-KR" sz="14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direita</a:t>
                </a:r>
                <a:r>
                  <a:rPr lang="en-US" altLang="ko-K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endPara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128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788" y="180902"/>
            <a:ext cx="11573197" cy="72424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Instruções de uso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7859908D-F650-401F-A27D-F3F310DF60AF}"/>
              </a:ext>
            </a:extLst>
          </p:cNvPr>
          <p:cNvSpPr txBox="1"/>
          <p:nvPr/>
        </p:nvSpPr>
        <p:spPr>
          <a:xfrm flipH="1">
            <a:off x="8055318" y="1673525"/>
            <a:ext cx="2600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err="1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Suporta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tensão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200" b="1" dirty="0" err="1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entrada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na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faixa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de 7 a 12V </a:t>
            </a:r>
            <a:r>
              <a:rPr lang="en-US" altLang="ko-KR" sz="1200" b="1" dirty="0" err="1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em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corrente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continua.</a:t>
            </a:r>
            <a:endParaRPr lang="ko-KR" altLang="en-US" sz="1200" b="1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cxnSp>
        <p:nvCxnSpPr>
          <p:cNvPr id="42" name="Elbow Connector 31">
            <a:extLst>
              <a:ext uri="{FF2B5EF4-FFF2-40B4-BE49-F238E27FC236}">
                <a16:creationId xmlns="" xmlns:a16="http://schemas.microsoft.com/office/drawing/2014/main" id="{6CF7647C-C190-43E4-A801-77144BAFDEBA}"/>
              </a:ext>
            </a:extLst>
          </p:cNvPr>
          <p:cNvCxnSpPr/>
          <p:nvPr/>
        </p:nvCxnSpPr>
        <p:spPr>
          <a:xfrm>
            <a:off x="6828329" y="5320325"/>
            <a:ext cx="1904526" cy="45428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0">
            <a:extLst>
              <a:ext uri="{FF2B5EF4-FFF2-40B4-BE49-F238E27FC236}">
                <a16:creationId xmlns="" xmlns:a16="http://schemas.microsoft.com/office/drawing/2014/main" id="{10220865-7264-4158-BAEF-9E645AC8D454}"/>
              </a:ext>
            </a:extLst>
          </p:cNvPr>
          <p:cNvCxnSpPr/>
          <p:nvPr/>
        </p:nvCxnSpPr>
        <p:spPr>
          <a:xfrm rot="10800000" flipH="1">
            <a:off x="7319825" y="1832051"/>
            <a:ext cx="777620" cy="265779"/>
          </a:xfrm>
          <a:prstGeom prst="bentConnector3">
            <a:avLst/>
          </a:prstGeom>
          <a:ln w="38100">
            <a:solidFill>
              <a:schemeClr val="accent4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30">
            <a:extLst>
              <a:ext uri="{FF2B5EF4-FFF2-40B4-BE49-F238E27FC236}">
                <a16:creationId xmlns="" xmlns:a16="http://schemas.microsoft.com/office/drawing/2014/main" id="{C8515CCE-1629-4958-A5F7-C3A925F275C6}"/>
              </a:ext>
            </a:extLst>
          </p:cNvPr>
          <p:cNvCxnSpPr>
            <a:cxnSpLocks/>
          </p:cNvCxnSpPr>
          <p:nvPr/>
        </p:nvCxnSpPr>
        <p:spPr>
          <a:xfrm flipH="1">
            <a:off x="2461936" y="3272234"/>
            <a:ext cx="1623929" cy="377323"/>
          </a:xfrm>
          <a:prstGeom prst="bentConnector3">
            <a:avLst>
              <a:gd name="adj1" fmla="val 100894"/>
            </a:avLst>
          </a:prstGeom>
          <a:ln w="38100">
            <a:solidFill>
              <a:schemeClr val="accent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/>
        </p:nvSpPr>
        <p:spPr>
          <a:xfrm>
            <a:off x="5597613" y="199304"/>
            <a:ext cx="1195754" cy="271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/>
          <p:cNvSpPr/>
          <p:nvPr/>
        </p:nvSpPr>
        <p:spPr>
          <a:xfrm>
            <a:off x="5597613" y="6432464"/>
            <a:ext cx="1195754" cy="271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199" y="2427334"/>
            <a:ext cx="3546571" cy="1994946"/>
          </a:xfrm>
          <a:prstGeom prst="rect">
            <a:avLst/>
          </a:prstGeom>
        </p:spPr>
      </p:pic>
      <p:sp>
        <p:nvSpPr>
          <p:cNvPr id="27" name="Elipse 26"/>
          <p:cNvSpPr/>
          <p:nvPr/>
        </p:nvSpPr>
        <p:spPr>
          <a:xfrm>
            <a:off x="4360260" y="1906486"/>
            <a:ext cx="3563602" cy="3419100"/>
          </a:xfrm>
          <a:prstGeom prst="ellipse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 txBox="1">
            <a:spLocks/>
          </p:cNvSpPr>
          <p:nvPr/>
        </p:nvSpPr>
        <p:spPr>
          <a:xfrm>
            <a:off x="5513253" y="3961364"/>
            <a:ext cx="1412462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</a:rPr>
              <a:t>Alimentação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AEE89AAC-C33A-4D6F-9C6A-5004BC267AAD}"/>
              </a:ext>
            </a:extLst>
          </p:cNvPr>
          <p:cNvSpPr/>
          <p:nvPr/>
        </p:nvSpPr>
        <p:spPr>
          <a:xfrm flipH="1">
            <a:off x="6828329" y="1926618"/>
            <a:ext cx="360040" cy="3600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="" xmlns:a16="http://schemas.microsoft.com/office/drawing/2014/main" id="{37C8A913-5BBF-4026-82D9-37F6C98D262C}"/>
              </a:ext>
            </a:extLst>
          </p:cNvPr>
          <p:cNvSpPr/>
          <p:nvPr/>
        </p:nvSpPr>
        <p:spPr>
          <a:xfrm flipH="1">
            <a:off x="6433327" y="5095975"/>
            <a:ext cx="360040" cy="3600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8F11F221-15D2-440B-9051-63C45A7C5E97}"/>
              </a:ext>
            </a:extLst>
          </p:cNvPr>
          <p:cNvSpPr/>
          <p:nvPr/>
        </p:nvSpPr>
        <p:spPr>
          <a:xfrm flipH="1">
            <a:off x="4223210" y="3075985"/>
            <a:ext cx="360040" cy="3600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69" name="TextBox 33">
            <a:extLst>
              <a:ext uri="{FF2B5EF4-FFF2-40B4-BE49-F238E27FC236}">
                <a16:creationId xmlns="" xmlns:a16="http://schemas.microsoft.com/office/drawing/2014/main" id="{7859908D-F650-401F-A27D-F3F310DF60AF}"/>
              </a:ext>
            </a:extLst>
          </p:cNvPr>
          <p:cNvSpPr txBox="1"/>
          <p:nvPr/>
        </p:nvSpPr>
        <p:spPr>
          <a:xfrm flipH="1">
            <a:off x="8632271" y="5635953"/>
            <a:ext cx="2600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LED 5 </a:t>
            </a:r>
            <a:r>
              <a:rPr lang="en-US" altLang="ko-KR" sz="1200" b="1" dirty="0" err="1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sinaliza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a </a:t>
            </a:r>
            <a:r>
              <a:rPr lang="en-US" altLang="ko-KR" sz="1200" b="1" dirty="0" err="1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presença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200" b="1" dirty="0" err="1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alimentação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.</a:t>
            </a:r>
            <a:endParaRPr lang="ko-KR" altLang="en-US" sz="1200" b="1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70" name="TextBox 33">
            <a:extLst>
              <a:ext uri="{FF2B5EF4-FFF2-40B4-BE49-F238E27FC236}">
                <a16:creationId xmlns="" xmlns:a16="http://schemas.microsoft.com/office/drawing/2014/main" id="{7859908D-F650-401F-A27D-F3F310DF60AF}"/>
              </a:ext>
            </a:extLst>
          </p:cNvPr>
          <p:cNvSpPr txBox="1"/>
          <p:nvPr/>
        </p:nvSpPr>
        <p:spPr>
          <a:xfrm flipH="1">
            <a:off x="1161492" y="3719460"/>
            <a:ext cx="260088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err="1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Compatível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com </a:t>
            </a:r>
            <a:r>
              <a:rPr lang="en-US" altLang="ko-KR" sz="1200" b="1" dirty="0" err="1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conector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Jack J4 de </a:t>
            </a:r>
            <a:r>
              <a:rPr lang="en-US" altLang="ko-KR" sz="1200" b="1" dirty="0" err="1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diâmetro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interno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de 2.1mm.</a:t>
            </a:r>
            <a:endParaRPr lang="ko-KR" altLang="en-US" sz="1200" b="1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72" name="Retângulo 71"/>
          <p:cNvSpPr/>
          <p:nvPr/>
        </p:nvSpPr>
        <p:spPr>
          <a:xfrm>
            <a:off x="11731145" y="6492618"/>
            <a:ext cx="265782" cy="2198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3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 txBox="1">
            <a:spLocks/>
          </p:cNvSpPr>
          <p:nvPr/>
        </p:nvSpPr>
        <p:spPr>
          <a:xfrm>
            <a:off x="278881" y="126167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Navegação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5407233" y="6362139"/>
            <a:ext cx="1331895" cy="409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59" name="CaixaDeTexto 58"/>
          <p:cNvSpPr txBox="1"/>
          <p:nvPr/>
        </p:nvSpPr>
        <p:spPr>
          <a:xfrm>
            <a:off x="5326963" y="79403"/>
            <a:ext cx="1331895" cy="6107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5367439" y="6162926"/>
            <a:ext cx="1331895" cy="6107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grpSp>
        <p:nvGrpSpPr>
          <p:cNvPr id="14" name="Grupo 13"/>
          <p:cNvGrpSpPr>
            <a:grpSpLocks noChangeAspect="1"/>
          </p:cNvGrpSpPr>
          <p:nvPr/>
        </p:nvGrpSpPr>
        <p:grpSpPr>
          <a:xfrm>
            <a:off x="1442584" y="747610"/>
            <a:ext cx="8898414" cy="3917658"/>
            <a:chOff x="-96361" y="162485"/>
            <a:chExt cx="10963927" cy="4827031"/>
          </a:xfrm>
        </p:grpSpPr>
        <p:sp>
          <p:nvSpPr>
            <p:cNvPr id="4" name="Seta em forma de U 3"/>
            <p:cNvSpPr/>
            <p:nvPr/>
          </p:nvSpPr>
          <p:spPr>
            <a:xfrm>
              <a:off x="461878" y="846409"/>
              <a:ext cx="515037" cy="3648127"/>
            </a:xfrm>
            <a:prstGeom prst="uturnArrow">
              <a:avLst>
                <a:gd name="adj1" fmla="val 25000"/>
                <a:gd name="adj2" fmla="val 5156"/>
                <a:gd name="adj3" fmla="val 24133"/>
                <a:gd name="adj4" fmla="val 50000"/>
                <a:gd name="adj5" fmla="val 15058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3DFD3F6E-C4DD-4581-851B-5A0A9103580A}"/>
                </a:ext>
              </a:extLst>
            </p:cNvPr>
            <p:cNvGrpSpPr/>
            <p:nvPr/>
          </p:nvGrpSpPr>
          <p:grpSpPr>
            <a:xfrm rot="10800000">
              <a:off x="921788" y="1035037"/>
              <a:ext cx="2493233" cy="3171203"/>
              <a:chOff x="3663600" y="1841546"/>
              <a:chExt cx="2493233" cy="3713114"/>
            </a:xfrm>
            <a:solidFill>
              <a:schemeClr val="bg1">
                <a:lumMod val="75000"/>
              </a:schemeClr>
            </a:solidFill>
          </p:grpSpPr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xmlns="" id="{56A869CB-9B00-4A42-A87B-31608A6B2AE2}"/>
                  </a:ext>
                </a:extLst>
              </p:cNvPr>
              <p:cNvSpPr/>
              <p:nvPr/>
            </p:nvSpPr>
            <p:spPr>
              <a:xfrm>
                <a:off x="3663600" y="1841546"/>
                <a:ext cx="2493233" cy="2493233"/>
              </a:xfrm>
              <a:prstGeom prst="blockArc">
                <a:avLst>
                  <a:gd name="adj1" fmla="val 10800000"/>
                  <a:gd name="adj2" fmla="val 35618"/>
                  <a:gd name="adj3" fmla="val 24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71">
                <a:extLst>
                  <a:ext uri="{FF2B5EF4-FFF2-40B4-BE49-F238E27FC236}">
                    <a16:creationId xmlns:a16="http://schemas.microsoft.com/office/drawing/2014/main" xmlns="" id="{24BFA1A4-8EDA-4D0E-AE21-46E8E122B5C2}"/>
                  </a:ext>
                </a:extLst>
              </p:cNvPr>
              <p:cNvSpPr/>
              <p:nvPr/>
            </p:nvSpPr>
            <p:spPr>
              <a:xfrm>
                <a:off x="6109357" y="3085780"/>
                <a:ext cx="47476" cy="24688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0" name="직사각형 71">
                <a:extLst>
                  <a:ext uri="{FF2B5EF4-FFF2-40B4-BE49-F238E27FC236}">
                    <a16:creationId xmlns:a16="http://schemas.microsoft.com/office/drawing/2014/main" xmlns="" id="{67602E18-C6B4-4905-9B5C-2E9C7AB42285}"/>
                  </a:ext>
                </a:extLst>
              </p:cNvPr>
              <p:cNvSpPr/>
              <p:nvPr/>
            </p:nvSpPr>
            <p:spPr>
              <a:xfrm>
                <a:off x="3663604" y="3014730"/>
                <a:ext cx="56331" cy="169694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23" name="Content Placeholder 1">
              <a:extLst>
                <a:ext uri="{FF2B5EF4-FFF2-40B4-BE49-F238E27FC236}">
                  <a16:creationId xmlns:a16="http://schemas.microsoft.com/office/drawing/2014/main" xmlns="" id="{FEF18A9D-FB26-48E4-9FD6-AD490FB97D74}"/>
                </a:ext>
              </a:extLst>
            </p:cNvPr>
            <p:cNvSpPr txBox="1">
              <a:spLocks/>
            </p:cNvSpPr>
            <p:nvPr/>
          </p:nvSpPr>
          <p:spPr>
            <a:xfrm>
              <a:off x="-96361" y="445003"/>
              <a:ext cx="1711048" cy="379781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8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000" dirty="0" smtClean="0">
                  <a:solidFill>
                    <a:schemeClr val="accent5"/>
                  </a:solidFill>
                </a:rPr>
                <a:t>RESET</a:t>
              </a:r>
              <a:endParaRPr lang="en-US" altLang="ko-KR" sz="2000" dirty="0">
                <a:solidFill>
                  <a:schemeClr val="accent5"/>
                </a:solidFill>
              </a:endParaRPr>
            </a:p>
          </p:txBody>
        </p:sp>
        <p:sp>
          <p:nvSpPr>
            <p:cNvPr id="33" name="Trapezoid 3">
              <a:extLst>
                <a:ext uri="{FF2B5EF4-FFF2-40B4-BE49-F238E27FC236}">
                  <a16:creationId xmlns:a16="http://schemas.microsoft.com/office/drawing/2014/main" xmlns="" id="{654E3B97-8800-499A-9032-A8EA301D2C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25349" y="909161"/>
              <a:ext cx="401521" cy="409222"/>
            </a:xfrm>
            <a:custGeom>
              <a:avLst/>
              <a:gdLst/>
              <a:ahLst/>
              <a:cxnLst/>
              <a:rect l="l" t="t" r="r" b="b"/>
              <a:pathLst>
                <a:path w="3890855" h="3965475">
                  <a:moveTo>
                    <a:pt x="513635" y="2426125"/>
                  </a:moveTo>
                  <a:lnTo>
                    <a:pt x="1518439" y="2426125"/>
                  </a:lnTo>
                  <a:cubicBezTo>
                    <a:pt x="1550976" y="2510415"/>
                    <a:pt x="1581900" y="2596962"/>
                    <a:pt x="1610725" y="2683637"/>
                  </a:cubicBezTo>
                  <a:lnTo>
                    <a:pt x="901668" y="2683637"/>
                  </a:lnTo>
                  <a:lnTo>
                    <a:pt x="559881" y="3707964"/>
                  </a:lnTo>
                  <a:lnTo>
                    <a:pt x="1917114" y="3707964"/>
                  </a:lnTo>
                  <a:cubicBezTo>
                    <a:pt x="1925031" y="3729959"/>
                    <a:pt x="1931702" y="3744180"/>
                    <a:pt x="1936944" y="3749452"/>
                  </a:cubicBezTo>
                  <a:cubicBezTo>
                    <a:pt x="1940579" y="3743065"/>
                    <a:pt x="1945876" y="3728913"/>
                    <a:pt x="1952632" y="3707964"/>
                  </a:cubicBezTo>
                  <a:lnTo>
                    <a:pt x="3330974" y="3707964"/>
                  </a:lnTo>
                  <a:lnTo>
                    <a:pt x="2989187" y="2683637"/>
                  </a:lnTo>
                  <a:lnTo>
                    <a:pt x="2271337" y="2683637"/>
                  </a:lnTo>
                  <a:cubicBezTo>
                    <a:pt x="2301469" y="2597098"/>
                    <a:pt x="2333531" y="2510572"/>
                    <a:pt x="2366939" y="2426125"/>
                  </a:cubicBezTo>
                  <a:lnTo>
                    <a:pt x="3377220" y="2426125"/>
                  </a:lnTo>
                  <a:lnTo>
                    <a:pt x="3890855" y="3965475"/>
                  </a:lnTo>
                  <a:lnTo>
                    <a:pt x="0" y="3965475"/>
                  </a:lnTo>
                  <a:close/>
                  <a:moveTo>
                    <a:pt x="1936944" y="620869"/>
                  </a:moveTo>
                  <a:cubicBezTo>
                    <a:pt x="1782578" y="620869"/>
                    <a:pt x="1657440" y="746006"/>
                    <a:pt x="1657440" y="900372"/>
                  </a:cubicBezTo>
                  <a:cubicBezTo>
                    <a:pt x="1657440" y="1054738"/>
                    <a:pt x="1782578" y="1179876"/>
                    <a:pt x="1936944" y="1179876"/>
                  </a:cubicBezTo>
                  <a:cubicBezTo>
                    <a:pt x="2091310" y="1179876"/>
                    <a:pt x="2216447" y="1054738"/>
                    <a:pt x="2216447" y="900372"/>
                  </a:cubicBezTo>
                  <a:cubicBezTo>
                    <a:pt x="2216447" y="746006"/>
                    <a:pt x="2091310" y="620869"/>
                    <a:pt x="1936944" y="620869"/>
                  </a:cubicBezTo>
                  <a:close/>
                  <a:moveTo>
                    <a:pt x="1936944" y="0"/>
                  </a:moveTo>
                  <a:cubicBezTo>
                    <a:pt x="2169175" y="0"/>
                    <a:pt x="2401406" y="88593"/>
                    <a:pt x="2578592" y="265779"/>
                  </a:cubicBezTo>
                  <a:lnTo>
                    <a:pt x="2578592" y="265780"/>
                  </a:lnTo>
                  <a:cubicBezTo>
                    <a:pt x="2932964" y="620153"/>
                    <a:pt x="2888999" y="1155622"/>
                    <a:pt x="2578592" y="1549077"/>
                  </a:cubicBezTo>
                  <a:cubicBezTo>
                    <a:pt x="2248849" y="1967039"/>
                    <a:pt x="1976153" y="3125749"/>
                    <a:pt x="1936944" y="3194660"/>
                  </a:cubicBezTo>
                  <a:cubicBezTo>
                    <a:pt x="1883033" y="3140450"/>
                    <a:pt x="1647095" y="1944983"/>
                    <a:pt x="1295295" y="1549076"/>
                  </a:cubicBezTo>
                  <a:cubicBezTo>
                    <a:pt x="962406" y="1174450"/>
                    <a:pt x="940923" y="620152"/>
                    <a:pt x="1295295" y="265779"/>
                  </a:cubicBezTo>
                  <a:cubicBezTo>
                    <a:pt x="1472481" y="88593"/>
                    <a:pt x="1704713" y="0"/>
                    <a:pt x="19369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Oval 2">
              <a:extLst>
                <a:ext uri="{FF2B5EF4-FFF2-40B4-BE49-F238E27FC236}">
                  <a16:creationId xmlns:a16="http://schemas.microsoft.com/office/drawing/2014/main" xmlns="" id="{6A6EE742-DFD9-4EFE-BCF6-826EF05226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7768" y="986063"/>
              <a:ext cx="401521" cy="310258"/>
            </a:xfrm>
            <a:custGeom>
              <a:avLst/>
              <a:gdLst/>
              <a:ahLst/>
              <a:cxnLst/>
              <a:rect l="l" t="t" r="r" b="b"/>
              <a:pathLst>
                <a:path w="3949160" h="3051548">
                  <a:moveTo>
                    <a:pt x="2339911" y="638678"/>
                  </a:moveTo>
                  <a:cubicBezTo>
                    <a:pt x="3228675" y="638678"/>
                    <a:pt x="3949160" y="1138384"/>
                    <a:pt x="3949160" y="1754802"/>
                  </a:cubicBezTo>
                  <a:cubicBezTo>
                    <a:pt x="3949160" y="2075792"/>
                    <a:pt x="3753790" y="2365135"/>
                    <a:pt x="3440317" y="2567662"/>
                  </a:cubicBezTo>
                  <a:lnTo>
                    <a:pt x="3655878" y="3051548"/>
                  </a:lnTo>
                  <a:lnTo>
                    <a:pt x="2882697" y="2804439"/>
                  </a:lnTo>
                  <a:cubicBezTo>
                    <a:pt x="2713357" y="2847946"/>
                    <a:pt x="2530504" y="2870926"/>
                    <a:pt x="2339911" y="2870926"/>
                  </a:cubicBezTo>
                  <a:cubicBezTo>
                    <a:pt x="1451147" y="2870926"/>
                    <a:pt x="730662" y="2371220"/>
                    <a:pt x="730662" y="1754802"/>
                  </a:cubicBezTo>
                  <a:cubicBezTo>
                    <a:pt x="730662" y="1138384"/>
                    <a:pt x="1451147" y="638678"/>
                    <a:pt x="2339911" y="638678"/>
                  </a:cubicBezTo>
                  <a:close/>
                  <a:moveTo>
                    <a:pt x="1609249" y="0"/>
                  </a:moveTo>
                  <a:cubicBezTo>
                    <a:pt x="2214487" y="0"/>
                    <a:pt x="2741687" y="231736"/>
                    <a:pt x="3015976" y="574644"/>
                  </a:cubicBezTo>
                  <a:cubicBezTo>
                    <a:pt x="2789246" y="488504"/>
                    <a:pt x="2533611" y="440957"/>
                    <a:pt x="2263344" y="440957"/>
                  </a:cubicBezTo>
                  <a:cubicBezTo>
                    <a:pt x="1318096" y="440957"/>
                    <a:pt x="551821" y="1022559"/>
                    <a:pt x="551821" y="1740001"/>
                  </a:cubicBezTo>
                  <a:cubicBezTo>
                    <a:pt x="551821" y="1819940"/>
                    <a:pt x="561334" y="1898193"/>
                    <a:pt x="580963" y="1973803"/>
                  </a:cubicBezTo>
                  <a:cubicBezTo>
                    <a:pt x="578579" y="1972737"/>
                    <a:pt x="677277" y="2155498"/>
                    <a:pt x="675039" y="2154187"/>
                  </a:cubicBezTo>
                  <a:lnTo>
                    <a:pt x="502119" y="2089690"/>
                  </a:lnTo>
                  <a:lnTo>
                    <a:pt x="213774" y="2502637"/>
                  </a:lnTo>
                  <a:cubicBezTo>
                    <a:pt x="162937" y="2145510"/>
                    <a:pt x="82414" y="1758692"/>
                    <a:pt x="31577" y="1383752"/>
                  </a:cubicBezTo>
                  <a:cubicBezTo>
                    <a:pt x="6733" y="1307252"/>
                    <a:pt x="0" y="1197870"/>
                    <a:pt x="0" y="1116124"/>
                  </a:cubicBezTo>
                  <a:cubicBezTo>
                    <a:pt x="0" y="499706"/>
                    <a:pt x="720485" y="0"/>
                    <a:pt x="160924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42" name="Grupo 41"/>
            <p:cNvGrpSpPr/>
            <p:nvPr/>
          </p:nvGrpSpPr>
          <p:grpSpPr>
            <a:xfrm>
              <a:off x="1513283" y="3789590"/>
              <a:ext cx="1357379" cy="548640"/>
              <a:chOff x="1772466" y="5519780"/>
              <a:chExt cx="1357379" cy="548640"/>
            </a:xfrm>
          </p:grpSpPr>
          <p:sp>
            <p:nvSpPr>
              <p:cNvPr id="39" name="Retângulo de cantos arredondados 38"/>
              <p:cNvSpPr/>
              <p:nvPr/>
            </p:nvSpPr>
            <p:spPr>
              <a:xfrm>
                <a:off x="1772466" y="5519780"/>
                <a:ext cx="1303431" cy="5486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41" name="CaixaDeTexto 40"/>
              <p:cNvSpPr txBox="1"/>
              <p:nvPr/>
            </p:nvSpPr>
            <p:spPr>
              <a:xfrm>
                <a:off x="1869339" y="5611026"/>
                <a:ext cx="1260506" cy="417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 smtClean="0"/>
                  <a:t>Idioma</a:t>
                </a:r>
                <a:endParaRPr lang="pt-BR" sz="1600" b="1" dirty="0"/>
              </a:p>
            </p:txBody>
          </p:sp>
        </p:grpSp>
        <p:sp>
          <p:nvSpPr>
            <p:cNvPr id="53" name="Isosceles Triangle 23">
              <a:extLst>
                <a:ext uri="{FF2B5EF4-FFF2-40B4-BE49-F238E27FC236}">
                  <a16:creationId xmlns:a16="http://schemas.microsoft.com/office/drawing/2014/main" xmlns="" id="{088D3570-2D76-4843-822E-51EA7F378AA6}"/>
                </a:ext>
              </a:extLst>
            </p:cNvPr>
            <p:cNvSpPr/>
            <p:nvPr/>
          </p:nvSpPr>
          <p:spPr>
            <a:xfrm rot="10800000">
              <a:off x="10547836" y="4305614"/>
              <a:ext cx="319730" cy="16460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24">
              <a:extLst>
                <a:ext uri="{FF2B5EF4-FFF2-40B4-BE49-F238E27FC236}">
                  <a16:creationId xmlns:a16="http://schemas.microsoft.com/office/drawing/2014/main" xmlns="" id="{89F8ADE6-E0FD-484F-B8D3-4EF474525F06}"/>
                </a:ext>
              </a:extLst>
            </p:cNvPr>
            <p:cNvSpPr txBox="1"/>
            <p:nvPr/>
          </p:nvSpPr>
          <p:spPr>
            <a:xfrm>
              <a:off x="3874929" y="2479614"/>
              <a:ext cx="1759674" cy="335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 smtClean="0">
                  <a:cs typeface="Arial" pitchFamily="34" charset="0"/>
                </a:rPr>
                <a:t> </a:t>
              </a:r>
              <a:endParaRPr lang="en-US" altLang="ko-KR" sz="1200" b="1" dirty="0">
                <a:cs typeface="Arial" pitchFamily="34" charset="0"/>
              </a:endParaRPr>
            </a:p>
          </p:txBody>
        </p:sp>
        <p:sp>
          <p:nvSpPr>
            <p:cNvPr id="63" name="직사각형 71">
              <a:extLst>
                <a:ext uri="{FF2B5EF4-FFF2-40B4-BE49-F238E27FC236}">
                  <a16:creationId xmlns:a16="http://schemas.microsoft.com/office/drawing/2014/main" xmlns="" id="{8B0D22DE-210F-40B4-B87B-99F32BF3F2AA}"/>
                </a:ext>
              </a:extLst>
            </p:cNvPr>
            <p:cNvSpPr/>
            <p:nvPr/>
          </p:nvSpPr>
          <p:spPr>
            <a:xfrm>
              <a:off x="10690471" y="3125748"/>
              <a:ext cx="54708" cy="13687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69" name="Group 6">
              <a:extLst>
                <a:ext uri="{FF2B5EF4-FFF2-40B4-BE49-F238E27FC236}">
                  <a16:creationId xmlns:a16="http://schemas.microsoft.com/office/drawing/2014/main" xmlns="" id="{3DFD3F6E-C4DD-4581-851B-5A0A9103580A}"/>
                </a:ext>
              </a:extLst>
            </p:cNvPr>
            <p:cNvGrpSpPr/>
            <p:nvPr/>
          </p:nvGrpSpPr>
          <p:grpSpPr>
            <a:xfrm rot="10800000">
              <a:off x="5806125" y="1428663"/>
              <a:ext cx="2493238" cy="2787298"/>
              <a:chOff x="3663600" y="1841546"/>
              <a:chExt cx="2493238" cy="3263605"/>
            </a:xfrm>
            <a:solidFill>
              <a:schemeClr val="bg1">
                <a:lumMod val="75000"/>
              </a:schemeClr>
            </a:solidFill>
          </p:grpSpPr>
          <p:sp>
            <p:nvSpPr>
              <p:cNvPr id="70" name="Block Arc 7">
                <a:extLst>
                  <a:ext uri="{FF2B5EF4-FFF2-40B4-BE49-F238E27FC236}">
                    <a16:creationId xmlns:a16="http://schemas.microsoft.com/office/drawing/2014/main" xmlns="" id="{56A869CB-9B00-4A42-A87B-31608A6B2AE2}"/>
                  </a:ext>
                </a:extLst>
              </p:cNvPr>
              <p:cNvSpPr/>
              <p:nvPr/>
            </p:nvSpPr>
            <p:spPr>
              <a:xfrm>
                <a:off x="3663600" y="1841546"/>
                <a:ext cx="2493233" cy="2493233"/>
              </a:xfrm>
              <a:prstGeom prst="blockArc">
                <a:avLst>
                  <a:gd name="adj1" fmla="val 10800000"/>
                  <a:gd name="adj2" fmla="val 35618"/>
                  <a:gd name="adj3" fmla="val 24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1">
                <a:extLst>
                  <a:ext uri="{FF2B5EF4-FFF2-40B4-BE49-F238E27FC236}">
                    <a16:creationId xmlns:a16="http://schemas.microsoft.com/office/drawing/2014/main" xmlns="" id="{24BFA1A4-8EDA-4D0E-AE21-46E8E122B5C2}"/>
                  </a:ext>
                </a:extLst>
              </p:cNvPr>
              <p:cNvSpPr/>
              <p:nvPr/>
            </p:nvSpPr>
            <p:spPr>
              <a:xfrm>
                <a:off x="6109357" y="3085781"/>
                <a:ext cx="47481" cy="20193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xmlns="" id="{67602E18-C6B4-4905-9B5C-2E9C7AB42285}"/>
                  </a:ext>
                </a:extLst>
              </p:cNvPr>
              <p:cNvSpPr/>
              <p:nvPr/>
            </p:nvSpPr>
            <p:spPr>
              <a:xfrm>
                <a:off x="3663602" y="3085779"/>
                <a:ext cx="51059" cy="16258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73" name="Group 6">
              <a:extLst>
                <a:ext uri="{FF2B5EF4-FFF2-40B4-BE49-F238E27FC236}">
                  <a16:creationId xmlns:a16="http://schemas.microsoft.com/office/drawing/2014/main" xmlns="" id="{3DFD3F6E-C4DD-4581-851B-5A0A9103580A}"/>
                </a:ext>
              </a:extLst>
            </p:cNvPr>
            <p:cNvGrpSpPr/>
            <p:nvPr/>
          </p:nvGrpSpPr>
          <p:grpSpPr>
            <a:xfrm>
              <a:off x="3363958" y="416979"/>
              <a:ext cx="2493233" cy="2787297"/>
              <a:chOff x="3663600" y="1841546"/>
              <a:chExt cx="2493233" cy="3263605"/>
            </a:xfrm>
            <a:solidFill>
              <a:schemeClr val="bg1">
                <a:lumMod val="75000"/>
              </a:schemeClr>
            </a:solidFill>
          </p:grpSpPr>
          <p:sp>
            <p:nvSpPr>
              <p:cNvPr id="74" name="Block Arc 7">
                <a:extLst>
                  <a:ext uri="{FF2B5EF4-FFF2-40B4-BE49-F238E27FC236}">
                    <a16:creationId xmlns:a16="http://schemas.microsoft.com/office/drawing/2014/main" xmlns="" id="{56A869CB-9B00-4A42-A87B-31608A6B2AE2}"/>
                  </a:ext>
                </a:extLst>
              </p:cNvPr>
              <p:cNvSpPr/>
              <p:nvPr/>
            </p:nvSpPr>
            <p:spPr>
              <a:xfrm>
                <a:off x="3663600" y="1841546"/>
                <a:ext cx="2493233" cy="2493233"/>
              </a:xfrm>
              <a:prstGeom prst="blockArc">
                <a:avLst>
                  <a:gd name="adj1" fmla="val 10800000"/>
                  <a:gd name="adj2" fmla="val 35618"/>
                  <a:gd name="adj3" fmla="val 24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1">
                <a:extLst>
                  <a:ext uri="{FF2B5EF4-FFF2-40B4-BE49-F238E27FC236}">
                    <a16:creationId xmlns:a16="http://schemas.microsoft.com/office/drawing/2014/main" xmlns="" id="{24BFA1A4-8EDA-4D0E-AE21-46E8E122B5C2}"/>
                  </a:ext>
                </a:extLst>
              </p:cNvPr>
              <p:cNvSpPr/>
              <p:nvPr/>
            </p:nvSpPr>
            <p:spPr>
              <a:xfrm>
                <a:off x="6105767" y="3085780"/>
                <a:ext cx="51066" cy="20193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76" name="직사각형 71">
                <a:extLst>
                  <a:ext uri="{FF2B5EF4-FFF2-40B4-BE49-F238E27FC236}">
                    <a16:creationId xmlns:a16="http://schemas.microsoft.com/office/drawing/2014/main" xmlns="" id="{67602E18-C6B4-4905-9B5C-2E9C7AB42285}"/>
                  </a:ext>
                </a:extLst>
              </p:cNvPr>
              <p:cNvSpPr/>
              <p:nvPr/>
            </p:nvSpPr>
            <p:spPr>
              <a:xfrm>
                <a:off x="3663602" y="3085779"/>
                <a:ext cx="51059" cy="16258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77" name="Group 6">
              <a:extLst>
                <a:ext uri="{FF2B5EF4-FFF2-40B4-BE49-F238E27FC236}">
                  <a16:creationId xmlns:a16="http://schemas.microsoft.com/office/drawing/2014/main" xmlns="" id="{3DFD3F6E-C4DD-4581-851B-5A0A9103580A}"/>
                </a:ext>
              </a:extLst>
            </p:cNvPr>
            <p:cNvGrpSpPr/>
            <p:nvPr/>
          </p:nvGrpSpPr>
          <p:grpSpPr>
            <a:xfrm>
              <a:off x="8244234" y="416979"/>
              <a:ext cx="2500945" cy="2787297"/>
              <a:chOff x="3663600" y="1841546"/>
              <a:chExt cx="2493233" cy="3263605"/>
            </a:xfrm>
            <a:solidFill>
              <a:schemeClr val="bg1">
                <a:lumMod val="75000"/>
              </a:schemeClr>
            </a:solidFill>
          </p:grpSpPr>
          <p:sp>
            <p:nvSpPr>
              <p:cNvPr id="78" name="Block Arc 7">
                <a:extLst>
                  <a:ext uri="{FF2B5EF4-FFF2-40B4-BE49-F238E27FC236}">
                    <a16:creationId xmlns:a16="http://schemas.microsoft.com/office/drawing/2014/main" xmlns="" id="{56A869CB-9B00-4A42-A87B-31608A6B2AE2}"/>
                  </a:ext>
                </a:extLst>
              </p:cNvPr>
              <p:cNvSpPr/>
              <p:nvPr/>
            </p:nvSpPr>
            <p:spPr>
              <a:xfrm>
                <a:off x="3663600" y="1841546"/>
                <a:ext cx="2493233" cy="2493233"/>
              </a:xfrm>
              <a:prstGeom prst="blockArc">
                <a:avLst>
                  <a:gd name="adj1" fmla="val 10800000"/>
                  <a:gd name="adj2" fmla="val 35618"/>
                  <a:gd name="adj3" fmla="val 24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1">
                <a:extLst>
                  <a:ext uri="{FF2B5EF4-FFF2-40B4-BE49-F238E27FC236}">
                    <a16:creationId xmlns:a16="http://schemas.microsoft.com/office/drawing/2014/main" xmlns="" id="{24BFA1A4-8EDA-4D0E-AE21-46E8E122B5C2}"/>
                  </a:ext>
                </a:extLst>
              </p:cNvPr>
              <p:cNvSpPr/>
              <p:nvPr/>
            </p:nvSpPr>
            <p:spPr>
              <a:xfrm>
                <a:off x="6105767" y="3085780"/>
                <a:ext cx="51066" cy="20193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80" name="직사각형 71">
                <a:extLst>
                  <a:ext uri="{FF2B5EF4-FFF2-40B4-BE49-F238E27FC236}">
                    <a16:creationId xmlns:a16="http://schemas.microsoft.com/office/drawing/2014/main" xmlns="" id="{67602E18-C6B4-4905-9B5C-2E9C7AB42285}"/>
                  </a:ext>
                </a:extLst>
              </p:cNvPr>
              <p:cNvSpPr/>
              <p:nvPr/>
            </p:nvSpPr>
            <p:spPr>
              <a:xfrm>
                <a:off x="3663602" y="3085779"/>
                <a:ext cx="51059" cy="16258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54" name="Grupo 53"/>
            <p:cNvGrpSpPr/>
            <p:nvPr/>
          </p:nvGrpSpPr>
          <p:grpSpPr>
            <a:xfrm>
              <a:off x="6489028" y="3679943"/>
              <a:ext cx="1411399" cy="757470"/>
              <a:chOff x="6539473" y="4884500"/>
              <a:chExt cx="1411399" cy="757470"/>
            </a:xfrm>
          </p:grpSpPr>
          <p:sp>
            <p:nvSpPr>
              <p:cNvPr id="47" name="Retângulo de cantos arredondados 46"/>
              <p:cNvSpPr/>
              <p:nvPr/>
            </p:nvSpPr>
            <p:spPr>
              <a:xfrm>
                <a:off x="6539473" y="4884500"/>
                <a:ext cx="1303430" cy="75491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CaixaDeTexto 47"/>
              <p:cNvSpPr txBox="1"/>
              <p:nvPr/>
            </p:nvSpPr>
            <p:spPr>
              <a:xfrm>
                <a:off x="6624194" y="4921456"/>
                <a:ext cx="1326678" cy="720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 smtClean="0"/>
                  <a:t>Valores P1 e P2</a:t>
                </a:r>
                <a:endParaRPr lang="pt-BR" sz="1600" b="1" dirty="0"/>
              </a:p>
            </p:txBody>
          </p:sp>
        </p:grpSp>
        <p:grpSp>
          <p:nvGrpSpPr>
            <p:cNvPr id="55" name="Grupo 54"/>
            <p:cNvGrpSpPr/>
            <p:nvPr/>
          </p:nvGrpSpPr>
          <p:grpSpPr>
            <a:xfrm>
              <a:off x="8579233" y="297769"/>
              <a:ext cx="1968602" cy="548640"/>
              <a:chOff x="9007925" y="752117"/>
              <a:chExt cx="1968602" cy="548640"/>
            </a:xfrm>
          </p:grpSpPr>
          <p:sp>
            <p:nvSpPr>
              <p:cNvPr id="50" name="Retângulo de cantos arredondados 49"/>
              <p:cNvSpPr/>
              <p:nvPr/>
            </p:nvSpPr>
            <p:spPr>
              <a:xfrm>
                <a:off x="9031174" y="752117"/>
                <a:ext cx="1748879" cy="5486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CaixaDeTexto 50"/>
              <p:cNvSpPr txBox="1"/>
              <p:nvPr/>
            </p:nvSpPr>
            <p:spPr>
              <a:xfrm>
                <a:off x="9007925" y="847009"/>
                <a:ext cx="1968602" cy="417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 smtClean="0"/>
                  <a:t>Tempo Ativo</a:t>
                </a:r>
                <a:endParaRPr lang="pt-BR" sz="1600" b="1" dirty="0"/>
              </a:p>
            </p:txBody>
          </p:sp>
        </p:grpSp>
        <p:sp>
          <p:nvSpPr>
            <p:cNvPr id="3" name="Seta em forma de U 2"/>
            <p:cNvSpPr/>
            <p:nvPr/>
          </p:nvSpPr>
          <p:spPr>
            <a:xfrm rot="10800000">
              <a:off x="350626" y="4305614"/>
              <a:ext cx="10394553" cy="683902"/>
            </a:xfrm>
            <a:prstGeom prst="uturnArrow">
              <a:avLst>
                <a:gd name="adj1" fmla="val 8571"/>
                <a:gd name="adj2" fmla="val 20893"/>
                <a:gd name="adj3" fmla="val 19524"/>
                <a:gd name="adj4" fmla="val 76919"/>
                <a:gd name="adj5" fmla="val 100000"/>
              </a:avLst>
            </a:prstGeom>
            <a:solidFill>
              <a:srgbClr val="BFBFB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" name="Triângulo isósceles 4"/>
            <p:cNvSpPr/>
            <p:nvPr/>
          </p:nvSpPr>
          <p:spPr>
            <a:xfrm flipV="1">
              <a:off x="801777" y="1200384"/>
              <a:ext cx="286390" cy="145810"/>
            </a:xfrm>
            <a:prstGeom prst="triangl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Isosceles Triangle 23">
              <a:extLst>
                <a:ext uri="{FF2B5EF4-FFF2-40B4-BE49-F238E27FC236}">
                  <a16:creationId xmlns:a16="http://schemas.microsoft.com/office/drawing/2014/main" xmlns="" id="{088D3570-2D76-4843-822E-51EA7F378AA6}"/>
                </a:ext>
              </a:extLst>
            </p:cNvPr>
            <p:cNvSpPr/>
            <p:nvPr/>
          </p:nvSpPr>
          <p:spPr>
            <a:xfrm rot="10800000" flipV="1">
              <a:off x="8125606" y="2425566"/>
              <a:ext cx="280806" cy="21117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23">
              <a:extLst>
                <a:ext uri="{FF2B5EF4-FFF2-40B4-BE49-F238E27FC236}">
                  <a16:creationId xmlns:a16="http://schemas.microsoft.com/office/drawing/2014/main" xmlns="" id="{088D3570-2D76-4843-822E-51EA7F378AA6}"/>
                </a:ext>
              </a:extLst>
            </p:cNvPr>
            <p:cNvSpPr/>
            <p:nvPr/>
          </p:nvSpPr>
          <p:spPr>
            <a:xfrm rot="10800000" flipV="1">
              <a:off x="3242898" y="2439207"/>
              <a:ext cx="280806" cy="21117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riângulo isósceles 51"/>
            <p:cNvSpPr/>
            <p:nvPr/>
          </p:nvSpPr>
          <p:spPr>
            <a:xfrm flipV="1">
              <a:off x="5682773" y="2425566"/>
              <a:ext cx="297113" cy="156031"/>
            </a:xfrm>
            <a:prstGeom prst="triangl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3973634" y="162485"/>
              <a:ext cx="1327710" cy="548640"/>
              <a:chOff x="3984389" y="1428663"/>
              <a:chExt cx="1327710" cy="548640"/>
            </a:xfrm>
          </p:grpSpPr>
          <p:sp>
            <p:nvSpPr>
              <p:cNvPr id="44" name="Retângulo de cantos arredondados 43"/>
              <p:cNvSpPr/>
              <p:nvPr/>
            </p:nvSpPr>
            <p:spPr>
              <a:xfrm>
                <a:off x="3984389" y="1428663"/>
                <a:ext cx="1303430" cy="5486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CaixaDeTexto 44"/>
              <p:cNvSpPr txBox="1"/>
              <p:nvPr/>
            </p:nvSpPr>
            <p:spPr>
              <a:xfrm>
                <a:off x="4071056" y="1483650"/>
                <a:ext cx="1241043" cy="455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 smtClean="0"/>
                  <a:t>Alarme</a:t>
                </a:r>
                <a:r>
                  <a:rPr lang="pt-BR" b="1" dirty="0" smtClean="0"/>
                  <a:t> </a:t>
                </a:r>
                <a:endParaRPr lang="pt-BR" b="1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520B1DB-9A03-4AA3-8CF1-968458671FEC}"/>
              </a:ext>
            </a:extLst>
          </p:cNvPr>
          <p:cNvSpPr txBox="1"/>
          <p:nvPr/>
        </p:nvSpPr>
        <p:spPr>
          <a:xfrm>
            <a:off x="1716783" y="5129159"/>
            <a:ext cx="963338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A </a:t>
            </a:r>
            <a:r>
              <a:rPr lang="en-US" altLang="ko-KR" sz="1400" b="1" dirty="0" err="1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tela</a:t>
            </a:r>
            <a:r>
              <a:rPr lang="en-US" altLang="ko-KR" sz="1400" b="1" dirty="0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inicial</a:t>
            </a:r>
            <a:r>
              <a:rPr lang="en-US" altLang="ko-KR" sz="1400" b="1" dirty="0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que</a:t>
            </a:r>
            <a:r>
              <a:rPr lang="en-US" altLang="ko-KR" sz="1400" b="1" dirty="0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aparece</a:t>
            </a:r>
            <a:r>
              <a:rPr lang="en-US" altLang="ko-KR" sz="1400" b="1" dirty="0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 para o </a:t>
            </a:r>
            <a:r>
              <a:rPr lang="en-US" altLang="ko-KR" sz="1400" b="1" dirty="0" err="1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usuário</a:t>
            </a:r>
            <a:r>
              <a:rPr lang="en-US" altLang="ko-KR" sz="1400" b="1" dirty="0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 é a </a:t>
            </a:r>
            <a:r>
              <a:rPr lang="en-US" altLang="ko-KR" sz="1400" b="1" dirty="0" err="1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função</a:t>
            </a:r>
            <a:r>
              <a:rPr lang="en-US" altLang="ko-KR" sz="1400" b="1" dirty="0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400" b="1" dirty="0" err="1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Idiomas</a:t>
            </a:r>
            <a:r>
              <a:rPr lang="en-US" altLang="ko-KR" sz="1400" b="1" dirty="0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A </a:t>
            </a:r>
            <a:r>
              <a:rPr lang="en-US" altLang="ko-KR" sz="1400" b="1" dirty="0" err="1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partir</a:t>
            </a:r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dela</a:t>
            </a:r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 é </a:t>
            </a:r>
            <a:r>
              <a:rPr lang="en-US" altLang="ko-KR" sz="1400" b="1" dirty="0" err="1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possível</a:t>
            </a:r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navegar</a:t>
            </a:r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pela</a:t>
            </a:r>
            <a:r>
              <a:rPr lang="en-US" altLang="ko-KR" sz="1400" b="1" dirty="0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função</a:t>
            </a:r>
            <a:r>
              <a:rPr lang="en-US" altLang="ko-KR" sz="1400" b="1" dirty="0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utilizando</a:t>
            </a:r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os</a:t>
            </a:r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botões</a:t>
            </a:r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 “&lt;“ e </a:t>
            </a:r>
            <a:r>
              <a:rPr lang="en-US" altLang="ko-KR" sz="1400" b="1" dirty="0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“&gt;”.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Pressione</a:t>
            </a:r>
            <a:r>
              <a:rPr lang="en-US" altLang="ko-KR" sz="1400" b="1" dirty="0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o </a:t>
            </a:r>
            <a:r>
              <a:rPr lang="en-US" altLang="ko-KR" sz="1400" b="1" dirty="0" err="1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botão</a:t>
            </a:r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“</a:t>
            </a:r>
            <a:r>
              <a:rPr lang="en-US" altLang="ko-KR" sz="1400" b="1" dirty="0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OK</a:t>
            </a:r>
            <a:r>
              <a:rPr lang="en-US" altLang="ko-KR" sz="1400" b="1" dirty="0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” </a:t>
            </a:r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para </a:t>
            </a:r>
            <a:r>
              <a:rPr lang="en-US" altLang="ko-KR" sz="1400" b="1" dirty="0" err="1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mudar</a:t>
            </a:r>
            <a:r>
              <a:rPr lang="en-US" altLang="ko-KR" sz="1400" b="1" dirty="0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400" b="1" dirty="0" err="1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função</a:t>
            </a:r>
            <a:r>
              <a:rPr lang="en-US" altLang="ko-KR" sz="1400" b="1" dirty="0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Para </a:t>
            </a:r>
            <a:r>
              <a:rPr lang="en-US" altLang="ko-KR" sz="1400" b="1" dirty="0" err="1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retornar</a:t>
            </a:r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à </a:t>
            </a:r>
            <a:r>
              <a:rPr lang="en-US" altLang="ko-KR" sz="1400" b="1" dirty="0" err="1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tela</a:t>
            </a:r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inical</a:t>
            </a:r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b="1" dirty="0" err="1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basta</a:t>
            </a:r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pressionar</a:t>
            </a:r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 o </a:t>
            </a:r>
            <a:r>
              <a:rPr lang="en-US" altLang="ko-KR" sz="1400" b="1" dirty="0" err="1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botão</a:t>
            </a:r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400" b="1" dirty="0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reset.</a:t>
            </a:r>
            <a:endParaRPr lang="en-US" altLang="ko-KR" sz="1400" b="1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61" name="Retângulo 60"/>
          <p:cNvSpPr/>
          <p:nvPr/>
        </p:nvSpPr>
        <p:spPr>
          <a:xfrm>
            <a:off x="11731145" y="6492618"/>
            <a:ext cx="265782" cy="2198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8663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/>
          <p:cNvSpPr>
            <a:spLocks noChangeAspect="1"/>
          </p:cNvSpPr>
          <p:nvPr/>
        </p:nvSpPr>
        <p:spPr>
          <a:xfrm>
            <a:off x="3293852" y="905149"/>
            <a:ext cx="5209667" cy="4977822"/>
          </a:xfrm>
          <a:prstGeom prst="ellipse">
            <a:avLst/>
          </a:prstGeom>
          <a:noFill/>
          <a:ln w="101600" cmpd="sng">
            <a:solidFill>
              <a:srgbClr val="2B6CA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 txBox="1">
            <a:spLocks/>
          </p:cNvSpPr>
          <p:nvPr/>
        </p:nvSpPr>
        <p:spPr>
          <a:xfrm>
            <a:off x="222788" y="18090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*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Função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Idioma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076" y="2501081"/>
            <a:ext cx="4369219" cy="1785959"/>
          </a:xfrm>
          <a:prstGeom prst="rect">
            <a:avLst/>
          </a:prstGeom>
        </p:spPr>
      </p:pic>
      <p:sp>
        <p:nvSpPr>
          <p:cNvPr id="49" name="Freeform 99">
            <a:extLst>
              <a:ext uri="{FF2B5EF4-FFF2-40B4-BE49-F238E27FC236}">
                <a16:creationId xmlns:a16="http://schemas.microsoft.com/office/drawing/2014/main" xmlns="" id="{F5120325-B3F1-4279-9B4F-9F294C63174A}"/>
              </a:ext>
            </a:extLst>
          </p:cNvPr>
          <p:cNvSpPr/>
          <p:nvPr/>
        </p:nvSpPr>
        <p:spPr>
          <a:xfrm flipH="1">
            <a:off x="2939870" y="1412043"/>
            <a:ext cx="856406" cy="29236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21">
            <a:extLst>
              <a:ext uri="{FF2B5EF4-FFF2-40B4-BE49-F238E27FC236}">
                <a16:creationId xmlns:a16="http://schemas.microsoft.com/office/drawing/2014/main" xmlns="" id="{128AA111-C28A-4CBC-91EC-D468B7D9B4D2}"/>
              </a:ext>
            </a:extLst>
          </p:cNvPr>
          <p:cNvSpPr txBox="1"/>
          <p:nvPr/>
        </p:nvSpPr>
        <p:spPr>
          <a:xfrm>
            <a:off x="1386" y="1160142"/>
            <a:ext cx="2930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 smtClean="0">
                <a:cs typeface="Arial" pitchFamily="34" charset="0"/>
              </a:rPr>
              <a:t>Uma </a:t>
            </a:r>
            <a:r>
              <a:rPr lang="en-US" altLang="ko-KR" sz="1200" b="1" dirty="0" err="1" smtClean="0">
                <a:cs typeface="Arial" pitchFamily="34" charset="0"/>
              </a:rPr>
              <a:t>vez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na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função</a:t>
            </a:r>
            <a:r>
              <a:rPr lang="en-US" altLang="ko-KR" sz="1200" b="1" dirty="0" smtClean="0">
                <a:cs typeface="Arial" pitchFamily="34" charset="0"/>
              </a:rPr>
              <a:t> de </a:t>
            </a:r>
            <a:r>
              <a:rPr lang="en-US" altLang="ko-KR" sz="1200" b="1" dirty="0" err="1" smtClean="0">
                <a:cs typeface="Arial" pitchFamily="34" charset="0"/>
              </a:rPr>
              <a:t>Idioma</a:t>
            </a:r>
            <a:r>
              <a:rPr lang="en-US" altLang="ko-KR" sz="1200" b="1" dirty="0" smtClean="0">
                <a:cs typeface="Arial" pitchFamily="34" charset="0"/>
              </a:rPr>
              <a:t>, a </a:t>
            </a:r>
            <a:r>
              <a:rPr lang="en-US" altLang="ko-KR" sz="1200" b="1" dirty="0" err="1" smtClean="0">
                <a:cs typeface="Arial" pitchFamily="34" charset="0"/>
              </a:rPr>
              <a:t>primeira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tela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será</a:t>
            </a:r>
            <a:r>
              <a:rPr lang="en-US" altLang="ko-KR" sz="1200" b="1" dirty="0" smtClean="0">
                <a:cs typeface="Arial" pitchFamily="34" charset="0"/>
              </a:rPr>
              <a:t> a </a:t>
            </a:r>
            <a:r>
              <a:rPr lang="en-US" altLang="ko-KR" sz="1200" b="1" dirty="0" err="1" smtClean="0">
                <a:cs typeface="Arial" pitchFamily="34" charset="0"/>
              </a:rPr>
              <a:t>opção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Português</a:t>
            </a:r>
            <a:r>
              <a:rPr lang="en-US" altLang="ko-KR" sz="1200" b="1" dirty="0" smtClean="0">
                <a:cs typeface="Arial" pitchFamily="34" charset="0"/>
              </a:rPr>
              <a:t>.</a:t>
            </a:r>
            <a:endParaRPr lang="ko-KR" altLang="en-US" sz="1200" b="1" dirty="0">
              <a:cs typeface="Arial" pitchFamily="34" charset="0"/>
            </a:endParaRPr>
          </a:p>
        </p:txBody>
      </p:sp>
      <p:cxnSp>
        <p:nvCxnSpPr>
          <p:cNvPr id="53" name="Straight Connector 36">
            <a:extLst>
              <a:ext uri="{FF2B5EF4-FFF2-40B4-BE49-F238E27FC236}">
                <a16:creationId xmlns:a16="http://schemas.microsoft.com/office/drawing/2014/main" xmlns="" id="{335162D1-20EC-41B5-93EB-168E4576B0B8}"/>
              </a:ext>
            </a:extLst>
          </p:cNvPr>
          <p:cNvCxnSpPr>
            <a:cxnSpLocks/>
          </p:cNvCxnSpPr>
          <p:nvPr/>
        </p:nvCxnSpPr>
        <p:spPr>
          <a:xfrm flipH="1" flipV="1">
            <a:off x="2439797" y="3148538"/>
            <a:ext cx="701768" cy="13016"/>
          </a:xfrm>
          <a:prstGeom prst="line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21">
            <a:extLst>
              <a:ext uri="{FF2B5EF4-FFF2-40B4-BE49-F238E27FC236}">
                <a16:creationId xmlns:a16="http://schemas.microsoft.com/office/drawing/2014/main" xmlns="" id="{128AA111-C28A-4CBC-91EC-D468B7D9B4D2}"/>
              </a:ext>
            </a:extLst>
          </p:cNvPr>
          <p:cNvSpPr txBox="1"/>
          <p:nvPr/>
        </p:nvSpPr>
        <p:spPr>
          <a:xfrm>
            <a:off x="-490708" y="2896755"/>
            <a:ext cx="2930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 smtClean="0">
                <a:cs typeface="Arial" pitchFamily="34" charset="0"/>
              </a:rPr>
              <a:t>A </a:t>
            </a:r>
            <a:r>
              <a:rPr lang="en-US" altLang="ko-KR" sz="1200" b="1" dirty="0" err="1" smtClean="0">
                <a:cs typeface="Arial" pitchFamily="34" charset="0"/>
              </a:rPr>
              <a:t>segunda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tela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será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en-US" altLang="ko-KR" sz="1200" b="1" dirty="0" smtClean="0">
                <a:cs typeface="Arial" pitchFamily="34" charset="0"/>
              </a:rPr>
              <a:t>a </a:t>
            </a:r>
            <a:r>
              <a:rPr lang="en-US" altLang="ko-KR" sz="1200" b="1" dirty="0" err="1" smtClean="0">
                <a:cs typeface="Arial" pitchFamily="34" charset="0"/>
              </a:rPr>
              <a:t>opção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Inglês</a:t>
            </a:r>
            <a:r>
              <a:rPr lang="en-US" altLang="ko-KR" sz="1200" b="1" dirty="0" smtClean="0">
                <a:cs typeface="Arial" pitchFamily="34" charset="0"/>
              </a:rPr>
              <a:t>.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56" name="Freeform 103">
            <a:extLst>
              <a:ext uri="{FF2B5EF4-FFF2-40B4-BE49-F238E27FC236}">
                <a16:creationId xmlns:a16="http://schemas.microsoft.com/office/drawing/2014/main" xmlns="" id="{467C558E-CEDE-46EA-B4C7-AB0F70C8583C}"/>
              </a:ext>
            </a:extLst>
          </p:cNvPr>
          <p:cNvSpPr/>
          <p:nvPr/>
        </p:nvSpPr>
        <p:spPr>
          <a:xfrm flipH="1">
            <a:off x="1655064" y="4570949"/>
            <a:ext cx="1630809" cy="185779"/>
          </a:xfrm>
          <a:custGeom>
            <a:avLst/>
            <a:gdLst>
              <a:gd name="connsiteX0" fmla="*/ 0 w 670560"/>
              <a:gd name="connsiteY0" fmla="*/ 0 h 137160"/>
              <a:gd name="connsiteX1" fmla="*/ 670560 w 670560"/>
              <a:gd name="connsiteY1" fmla="*/ 0 h 137160"/>
              <a:gd name="connsiteX2" fmla="*/ 670560 w 670560"/>
              <a:gd name="connsiteY2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37160">
                <a:moveTo>
                  <a:pt x="0" y="0"/>
                </a:moveTo>
                <a:lnTo>
                  <a:pt x="670560" y="0"/>
                </a:lnTo>
                <a:lnTo>
                  <a:pt x="670560" y="137160"/>
                </a:lnTo>
              </a:path>
            </a:pathLst>
          </a:cu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extBox 21">
            <a:extLst>
              <a:ext uri="{FF2B5EF4-FFF2-40B4-BE49-F238E27FC236}">
                <a16:creationId xmlns:a16="http://schemas.microsoft.com/office/drawing/2014/main" xmlns="" id="{128AA111-C28A-4CBC-91EC-D468B7D9B4D2}"/>
              </a:ext>
            </a:extLst>
          </p:cNvPr>
          <p:cNvSpPr txBox="1"/>
          <p:nvPr/>
        </p:nvSpPr>
        <p:spPr>
          <a:xfrm>
            <a:off x="222788" y="4772747"/>
            <a:ext cx="29305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cs typeface="Arial" pitchFamily="34" charset="0"/>
              </a:rPr>
              <a:t>A </a:t>
            </a:r>
            <a:r>
              <a:rPr lang="en-US" altLang="ko-KR" sz="1200" b="1" dirty="0" err="1" smtClean="0">
                <a:cs typeface="Arial" pitchFamily="34" charset="0"/>
              </a:rPr>
              <a:t>terceira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tela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será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cs typeface="Arial" pitchFamily="34" charset="0"/>
              </a:rPr>
              <a:t>a </a:t>
            </a:r>
            <a:r>
              <a:rPr lang="en-US" altLang="ko-KR" sz="1200" b="1" dirty="0" err="1" smtClean="0">
                <a:cs typeface="Arial" pitchFamily="34" charset="0"/>
              </a:rPr>
              <a:t>opção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Alemão</a:t>
            </a:r>
            <a:r>
              <a:rPr lang="en-US" altLang="ko-KR" sz="1200" b="1" dirty="0" smtClean="0">
                <a:cs typeface="Arial" pitchFamily="34" charset="0"/>
              </a:rPr>
              <a:t>.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59" name="Freeform 103">
            <a:extLst>
              <a:ext uri="{FF2B5EF4-FFF2-40B4-BE49-F238E27FC236}">
                <a16:creationId xmlns:a16="http://schemas.microsoft.com/office/drawing/2014/main" xmlns="" id="{467C558E-CEDE-46EA-B4C7-AB0F70C8583C}"/>
              </a:ext>
            </a:extLst>
          </p:cNvPr>
          <p:cNvSpPr/>
          <p:nvPr/>
        </p:nvSpPr>
        <p:spPr>
          <a:xfrm rot="10800000" flipH="1" flipV="1">
            <a:off x="8503519" y="4532168"/>
            <a:ext cx="1664609" cy="263340"/>
          </a:xfrm>
          <a:custGeom>
            <a:avLst/>
            <a:gdLst>
              <a:gd name="connsiteX0" fmla="*/ 0 w 670560"/>
              <a:gd name="connsiteY0" fmla="*/ 0 h 137160"/>
              <a:gd name="connsiteX1" fmla="*/ 670560 w 670560"/>
              <a:gd name="connsiteY1" fmla="*/ 0 h 137160"/>
              <a:gd name="connsiteX2" fmla="*/ 670560 w 670560"/>
              <a:gd name="connsiteY2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37160">
                <a:moveTo>
                  <a:pt x="0" y="0"/>
                </a:moveTo>
                <a:lnTo>
                  <a:pt x="670560" y="0"/>
                </a:lnTo>
                <a:lnTo>
                  <a:pt x="670560" y="137160"/>
                </a:lnTo>
              </a:path>
            </a:pathLst>
          </a:cu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21">
            <a:extLst>
              <a:ext uri="{FF2B5EF4-FFF2-40B4-BE49-F238E27FC236}">
                <a16:creationId xmlns:a16="http://schemas.microsoft.com/office/drawing/2014/main" xmlns="" id="{128AA111-C28A-4CBC-91EC-D468B7D9B4D2}"/>
              </a:ext>
            </a:extLst>
          </p:cNvPr>
          <p:cNvSpPr txBox="1"/>
          <p:nvPr/>
        </p:nvSpPr>
        <p:spPr>
          <a:xfrm>
            <a:off x="8702875" y="4772747"/>
            <a:ext cx="2930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cs typeface="Arial" pitchFamily="34" charset="0"/>
              </a:rPr>
              <a:t>A </a:t>
            </a:r>
            <a:r>
              <a:rPr lang="en-US" altLang="ko-KR" sz="1200" b="1" dirty="0" err="1" smtClean="0">
                <a:cs typeface="Arial" pitchFamily="34" charset="0"/>
              </a:rPr>
              <a:t>quarta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tela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será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cs typeface="Arial" pitchFamily="34" charset="0"/>
              </a:rPr>
              <a:t>a </a:t>
            </a:r>
            <a:r>
              <a:rPr lang="en-US" altLang="ko-KR" sz="1200" b="1" dirty="0" err="1" smtClean="0">
                <a:cs typeface="Arial" pitchFamily="34" charset="0"/>
              </a:rPr>
              <a:t>opção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Francês</a:t>
            </a:r>
            <a:r>
              <a:rPr lang="en-US" altLang="ko-KR" sz="1200" b="1" dirty="0" smtClean="0">
                <a:cs typeface="Arial" pitchFamily="34" charset="0"/>
              </a:rPr>
              <a:t>.</a:t>
            </a:r>
            <a:endParaRPr lang="ko-KR" altLang="en-US" sz="1200" b="1" dirty="0">
              <a:cs typeface="Arial" pitchFamily="34" charset="0"/>
            </a:endParaRPr>
          </a:p>
        </p:txBody>
      </p:sp>
      <p:cxnSp>
        <p:nvCxnSpPr>
          <p:cNvPr id="61" name="Straight Connector 36">
            <a:extLst>
              <a:ext uri="{FF2B5EF4-FFF2-40B4-BE49-F238E27FC236}">
                <a16:creationId xmlns:a16="http://schemas.microsoft.com/office/drawing/2014/main" xmlns="" id="{335162D1-20EC-41B5-93EB-168E4576B0B8}"/>
              </a:ext>
            </a:extLst>
          </p:cNvPr>
          <p:cNvCxnSpPr>
            <a:cxnSpLocks/>
          </p:cNvCxnSpPr>
          <p:nvPr/>
        </p:nvCxnSpPr>
        <p:spPr>
          <a:xfrm>
            <a:off x="8664393" y="3153386"/>
            <a:ext cx="772215" cy="3321"/>
          </a:xfrm>
          <a:prstGeom prst="line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21">
            <a:extLst>
              <a:ext uri="{FF2B5EF4-FFF2-40B4-BE49-F238E27FC236}">
                <a16:creationId xmlns:a16="http://schemas.microsoft.com/office/drawing/2014/main" xmlns="" id="{128AA111-C28A-4CBC-91EC-D468B7D9B4D2}"/>
              </a:ext>
            </a:extLst>
          </p:cNvPr>
          <p:cNvSpPr txBox="1"/>
          <p:nvPr/>
        </p:nvSpPr>
        <p:spPr>
          <a:xfrm>
            <a:off x="9436608" y="2896755"/>
            <a:ext cx="2196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cs typeface="Arial" pitchFamily="34" charset="0"/>
              </a:rPr>
              <a:t>Para </a:t>
            </a:r>
            <a:r>
              <a:rPr lang="en-US" altLang="ko-KR" sz="1200" b="1" dirty="0" err="1" smtClean="0">
                <a:cs typeface="Arial" pitchFamily="34" charset="0"/>
              </a:rPr>
              <a:t>mudar</a:t>
            </a:r>
            <a:r>
              <a:rPr lang="en-US" altLang="ko-KR" sz="1200" b="1" dirty="0" smtClean="0">
                <a:cs typeface="Arial" pitchFamily="34" charset="0"/>
              </a:rPr>
              <a:t> as </a:t>
            </a:r>
            <a:r>
              <a:rPr lang="en-US" altLang="ko-KR" sz="1200" b="1" dirty="0" err="1" smtClean="0">
                <a:cs typeface="Arial" pitchFamily="34" charset="0"/>
              </a:rPr>
              <a:t>telas</a:t>
            </a:r>
            <a:r>
              <a:rPr lang="en-US" altLang="ko-KR" sz="1200" b="1" dirty="0" smtClean="0">
                <a:cs typeface="Arial" pitchFamily="34" charset="0"/>
              </a:rPr>
              <a:t> utilize </a:t>
            </a:r>
            <a:r>
              <a:rPr lang="en-US" altLang="ko-KR" sz="1200" b="1" dirty="0" err="1" smtClean="0">
                <a:cs typeface="Arial" pitchFamily="34" charset="0"/>
              </a:rPr>
              <a:t>os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botões</a:t>
            </a:r>
            <a:r>
              <a:rPr lang="en-US" altLang="ko-KR" sz="1200" b="1" dirty="0" smtClean="0">
                <a:cs typeface="Arial" pitchFamily="34" charset="0"/>
              </a:rPr>
              <a:t> “&lt;“ </a:t>
            </a:r>
            <a:r>
              <a:rPr lang="en-US" altLang="ko-KR" sz="1200" b="1" dirty="0" err="1" smtClean="0">
                <a:cs typeface="Arial" pitchFamily="34" charset="0"/>
              </a:rPr>
              <a:t>ou</a:t>
            </a:r>
            <a:r>
              <a:rPr lang="en-US" altLang="ko-KR" sz="1200" b="1" dirty="0" smtClean="0">
                <a:cs typeface="Arial" pitchFamily="34" charset="0"/>
              </a:rPr>
              <a:t> “&gt;”.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66" name="Freeform 99">
            <a:extLst>
              <a:ext uri="{FF2B5EF4-FFF2-40B4-BE49-F238E27FC236}">
                <a16:creationId xmlns:a16="http://schemas.microsoft.com/office/drawing/2014/main" xmlns="" id="{F5120325-B3F1-4279-9B4F-9F294C63174A}"/>
              </a:ext>
            </a:extLst>
          </p:cNvPr>
          <p:cNvSpPr/>
          <p:nvPr/>
        </p:nvSpPr>
        <p:spPr>
          <a:xfrm>
            <a:off x="8101605" y="1412150"/>
            <a:ext cx="803827" cy="292261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21">
            <a:extLst>
              <a:ext uri="{FF2B5EF4-FFF2-40B4-BE49-F238E27FC236}">
                <a16:creationId xmlns:a16="http://schemas.microsoft.com/office/drawing/2014/main" xmlns="" id="{128AA111-C28A-4CBC-91EC-D468B7D9B4D2}"/>
              </a:ext>
            </a:extLst>
          </p:cNvPr>
          <p:cNvSpPr txBox="1"/>
          <p:nvPr/>
        </p:nvSpPr>
        <p:spPr>
          <a:xfrm>
            <a:off x="8933531" y="1159711"/>
            <a:ext cx="2930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cs typeface="Arial" pitchFamily="34" charset="0"/>
              </a:rPr>
              <a:t>Para </a:t>
            </a:r>
            <a:r>
              <a:rPr lang="en-US" altLang="ko-KR" sz="1200" b="1" dirty="0" err="1" smtClean="0">
                <a:cs typeface="Arial" pitchFamily="34" charset="0"/>
              </a:rPr>
              <a:t>confirmar</a:t>
            </a:r>
            <a:r>
              <a:rPr lang="en-US" altLang="ko-KR" sz="1200" b="1" dirty="0" smtClean="0">
                <a:cs typeface="Arial" pitchFamily="34" charset="0"/>
              </a:rPr>
              <a:t> a </a:t>
            </a:r>
            <a:r>
              <a:rPr lang="en-US" altLang="ko-KR" sz="1200" b="1" dirty="0" err="1" smtClean="0">
                <a:cs typeface="Arial" pitchFamily="34" charset="0"/>
              </a:rPr>
              <a:t>opção</a:t>
            </a:r>
            <a:r>
              <a:rPr lang="en-US" altLang="ko-KR" sz="1200" b="1" dirty="0" smtClean="0">
                <a:cs typeface="Arial" pitchFamily="34" charset="0"/>
              </a:rPr>
              <a:t> e </a:t>
            </a:r>
            <a:r>
              <a:rPr lang="en-US" altLang="ko-KR" sz="1200" b="1" dirty="0" err="1" smtClean="0">
                <a:cs typeface="Arial" pitchFamily="34" charset="0"/>
              </a:rPr>
              <a:t>mudar</a:t>
            </a:r>
            <a:r>
              <a:rPr lang="en-US" altLang="ko-KR" sz="1200" b="1" dirty="0" smtClean="0">
                <a:cs typeface="Arial" pitchFamily="34" charset="0"/>
              </a:rPr>
              <a:t> para a </a:t>
            </a:r>
            <a:r>
              <a:rPr lang="en-US" altLang="ko-KR" sz="1200" b="1" dirty="0" err="1" smtClean="0">
                <a:cs typeface="Arial" pitchFamily="34" charset="0"/>
              </a:rPr>
              <a:t>função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Alarme</a:t>
            </a:r>
            <a:r>
              <a:rPr lang="en-US" altLang="ko-KR" sz="1200" b="1" dirty="0" smtClean="0">
                <a:cs typeface="Arial" pitchFamily="34" charset="0"/>
              </a:rPr>
              <a:t>, </a:t>
            </a:r>
            <a:r>
              <a:rPr lang="en-US" altLang="ko-KR" sz="1200" b="1" dirty="0" err="1" smtClean="0">
                <a:cs typeface="Arial" pitchFamily="34" charset="0"/>
              </a:rPr>
              <a:t>pressione</a:t>
            </a:r>
            <a:r>
              <a:rPr lang="en-US" altLang="ko-KR" sz="1200" b="1" dirty="0" smtClean="0">
                <a:cs typeface="Arial" pitchFamily="34" charset="0"/>
              </a:rPr>
              <a:t> “OK”.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11731145" y="6492618"/>
            <a:ext cx="265782" cy="2198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6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85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/>
          <p:cNvSpPr>
            <a:spLocks noChangeAspect="1"/>
          </p:cNvSpPr>
          <p:nvPr/>
        </p:nvSpPr>
        <p:spPr>
          <a:xfrm>
            <a:off x="3293852" y="905149"/>
            <a:ext cx="5209667" cy="4977822"/>
          </a:xfrm>
          <a:prstGeom prst="ellipse">
            <a:avLst/>
          </a:prstGeom>
          <a:noFill/>
          <a:ln w="1016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 txBox="1">
            <a:spLocks/>
          </p:cNvSpPr>
          <p:nvPr/>
        </p:nvSpPr>
        <p:spPr>
          <a:xfrm>
            <a:off x="222788" y="18090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*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Função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Alarme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Freeform 99">
            <a:extLst>
              <a:ext uri="{FF2B5EF4-FFF2-40B4-BE49-F238E27FC236}">
                <a16:creationId xmlns:a16="http://schemas.microsoft.com/office/drawing/2014/main" xmlns="" id="{F5120325-B3F1-4279-9B4F-9F294C63174A}"/>
              </a:ext>
            </a:extLst>
          </p:cNvPr>
          <p:cNvSpPr/>
          <p:nvPr/>
        </p:nvSpPr>
        <p:spPr>
          <a:xfrm flipH="1">
            <a:off x="2970592" y="1412096"/>
            <a:ext cx="856406" cy="29236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21">
            <a:extLst>
              <a:ext uri="{FF2B5EF4-FFF2-40B4-BE49-F238E27FC236}">
                <a16:creationId xmlns:a16="http://schemas.microsoft.com/office/drawing/2014/main" xmlns="" id="{128AA111-C28A-4CBC-91EC-D468B7D9B4D2}"/>
              </a:ext>
            </a:extLst>
          </p:cNvPr>
          <p:cNvSpPr txBox="1"/>
          <p:nvPr/>
        </p:nvSpPr>
        <p:spPr>
          <a:xfrm>
            <a:off x="40087" y="1151956"/>
            <a:ext cx="2930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 smtClean="0">
                <a:cs typeface="Arial" pitchFamily="34" charset="0"/>
              </a:rPr>
              <a:t>Uma </a:t>
            </a:r>
            <a:r>
              <a:rPr lang="en-US" altLang="ko-KR" sz="1200" b="1" dirty="0" err="1" smtClean="0">
                <a:cs typeface="Arial" pitchFamily="34" charset="0"/>
              </a:rPr>
              <a:t>vez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na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função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Alarme</a:t>
            </a:r>
            <a:r>
              <a:rPr lang="en-US" altLang="ko-KR" sz="1200" b="1" dirty="0" smtClean="0">
                <a:cs typeface="Arial" pitchFamily="34" charset="0"/>
              </a:rPr>
              <a:t>, </a:t>
            </a:r>
            <a:r>
              <a:rPr lang="en-US" altLang="ko-KR" sz="1200" b="1" dirty="0" err="1" smtClean="0">
                <a:cs typeface="Arial" pitchFamily="34" charset="0"/>
              </a:rPr>
              <a:t>aparecerá</a:t>
            </a:r>
            <a:r>
              <a:rPr lang="en-US" altLang="ko-KR" sz="1200" b="1" dirty="0" smtClean="0">
                <a:cs typeface="Arial" pitchFamily="34" charset="0"/>
              </a:rPr>
              <a:t> um valor a </a:t>
            </a:r>
            <a:r>
              <a:rPr lang="en-US" altLang="ko-KR" sz="1200" b="1" dirty="0" err="1" smtClean="0">
                <a:cs typeface="Arial" pitchFamily="34" charset="0"/>
              </a:rPr>
              <a:t>ser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configurado</a:t>
            </a:r>
            <a:r>
              <a:rPr lang="en-US" altLang="ko-KR" sz="1200" b="1" dirty="0" smtClean="0">
                <a:cs typeface="Arial" pitchFamily="34" charset="0"/>
              </a:rPr>
              <a:t>.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55" name="TextBox 21">
            <a:extLst>
              <a:ext uri="{FF2B5EF4-FFF2-40B4-BE49-F238E27FC236}">
                <a16:creationId xmlns:a16="http://schemas.microsoft.com/office/drawing/2014/main" xmlns="" id="{128AA111-C28A-4CBC-91EC-D468B7D9B4D2}"/>
              </a:ext>
            </a:extLst>
          </p:cNvPr>
          <p:cNvSpPr txBox="1"/>
          <p:nvPr/>
        </p:nvSpPr>
        <p:spPr>
          <a:xfrm>
            <a:off x="561263" y="3878121"/>
            <a:ext cx="2172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 err="1" smtClean="0">
                <a:cs typeface="Arial" pitchFamily="34" charset="0"/>
              </a:rPr>
              <a:t>Ao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pressionar</a:t>
            </a:r>
            <a:r>
              <a:rPr lang="en-US" altLang="ko-KR" sz="1200" b="1" dirty="0" smtClean="0">
                <a:cs typeface="Arial" pitchFamily="34" charset="0"/>
              </a:rPr>
              <a:t>  “&lt;“ o valor 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 err="1">
                <a:cs typeface="Arial" pitchFamily="34" charset="0"/>
              </a:rPr>
              <a:t>s</a:t>
            </a:r>
            <a:r>
              <a:rPr lang="en-US" altLang="ko-KR" sz="1200" b="1" dirty="0" err="1" smtClean="0">
                <a:cs typeface="Arial" pitchFamily="34" charset="0"/>
              </a:rPr>
              <a:t>erá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diminuído</a:t>
            </a:r>
            <a:r>
              <a:rPr lang="en-US" altLang="ko-KR" sz="1200" b="1" dirty="0" smtClean="0">
                <a:cs typeface="Arial" pitchFamily="34" charset="0"/>
              </a:rPr>
              <a:t>.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56" name="Freeform 103">
            <a:extLst>
              <a:ext uri="{FF2B5EF4-FFF2-40B4-BE49-F238E27FC236}">
                <a16:creationId xmlns:a16="http://schemas.microsoft.com/office/drawing/2014/main" xmlns="" id="{467C558E-CEDE-46EA-B4C7-AB0F70C8583C}"/>
              </a:ext>
            </a:extLst>
          </p:cNvPr>
          <p:cNvSpPr/>
          <p:nvPr/>
        </p:nvSpPr>
        <p:spPr>
          <a:xfrm flipH="1">
            <a:off x="1466669" y="3607938"/>
            <a:ext cx="1630809" cy="185779"/>
          </a:xfrm>
          <a:custGeom>
            <a:avLst/>
            <a:gdLst>
              <a:gd name="connsiteX0" fmla="*/ 0 w 670560"/>
              <a:gd name="connsiteY0" fmla="*/ 0 h 137160"/>
              <a:gd name="connsiteX1" fmla="*/ 670560 w 670560"/>
              <a:gd name="connsiteY1" fmla="*/ 0 h 137160"/>
              <a:gd name="connsiteX2" fmla="*/ 670560 w 670560"/>
              <a:gd name="connsiteY2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37160">
                <a:moveTo>
                  <a:pt x="0" y="0"/>
                </a:moveTo>
                <a:lnTo>
                  <a:pt x="670560" y="0"/>
                </a:lnTo>
                <a:lnTo>
                  <a:pt x="670560" y="137160"/>
                </a:lnTo>
              </a:path>
            </a:pathLst>
          </a:cu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Freeform 99">
            <a:extLst>
              <a:ext uri="{FF2B5EF4-FFF2-40B4-BE49-F238E27FC236}">
                <a16:creationId xmlns:a16="http://schemas.microsoft.com/office/drawing/2014/main" xmlns="" id="{F5120325-B3F1-4279-9B4F-9F294C63174A}"/>
              </a:ext>
            </a:extLst>
          </p:cNvPr>
          <p:cNvSpPr/>
          <p:nvPr/>
        </p:nvSpPr>
        <p:spPr>
          <a:xfrm>
            <a:off x="8101605" y="1412150"/>
            <a:ext cx="803827" cy="292261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21">
            <a:extLst>
              <a:ext uri="{FF2B5EF4-FFF2-40B4-BE49-F238E27FC236}">
                <a16:creationId xmlns:a16="http://schemas.microsoft.com/office/drawing/2014/main" xmlns="" id="{128AA111-C28A-4CBC-91EC-D468B7D9B4D2}"/>
              </a:ext>
            </a:extLst>
          </p:cNvPr>
          <p:cNvSpPr txBox="1"/>
          <p:nvPr/>
        </p:nvSpPr>
        <p:spPr>
          <a:xfrm>
            <a:off x="8963379" y="1151956"/>
            <a:ext cx="2930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cs typeface="Arial" pitchFamily="34" charset="0"/>
              </a:rPr>
              <a:t>Para </a:t>
            </a:r>
            <a:r>
              <a:rPr lang="en-US" altLang="ko-KR" sz="1200" b="1" dirty="0" err="1" smtClean="0">
                <a:cs typeface="Arial" pitchFamily="34" charset="0"/>
              </a:rPr>
              <a:t>confirmar</a:t>
            </a:r>
            <a:r>
              <a:rPr lang="en-US" altLang="ko-KR" sz="1200" b="1" dirty="0" smtClean="0">
                <a:cs typeface="Arial" pitchFamily="34" charset="0"/>
              </a:rPr>
              <a:t> a </a:t>
            </a:r>
            <a:r>
              <a:rPr lang="en-US" altLang="ko-KR" sz="1200" b="1" dirty="0" err="1" smtClean="0">
                <a:cs typeface="Arial" pitchFamily="34" charset="0"/>
              </a:rPr>
              <a:t>operação</a:t>
            </a:r>
            <a:r>
              <a:rPr lang="en-US" altLang="ko-KR" sz="1200" b="1" dirty="0" smtClean="0">
                <a:cs typeface="Arial" pitchFamily="34" charset="0"/>
              </a:rPr>
              <a:t> e </a:t>
            </a:r>
            <a:r>
              <a:rPr lang="en-US" altLang="ko-KR" sz="1200" b="1" dirty="0" err="1" smtClean="0">
                <a:cs typeface="Arial" pitchFamily="34" charset="0"/>
              </a:rPr>
              <a:t>mudar</a:t>
            </a:r>
            <a:r>
              <a:rPr lang="en-US" altLang="ko-KR" sz="1200" b="1" dirty="0" smtClean="0">
                <a:cs typeface="Arial" pitchFamily="34" charset="0"/>
              </a:rPr>
              <a:t> para a </a:t>
            </a:r>
            <a:r>
              <a:rPr lang="en-US" altLang="ko-KR" sz="1200" b="1" dirty="0" err="1" smtClean="0">
                <a:cs typeface="Arial" pitchFamily="34" charset="0"/>
              </a:rPr>
              <a:t>função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Valores</a:t>
            </a:r>
            <a:r>
              <a:rPr lang="en-US" altLang="ko-KR" sz="1200" b="1" dirty="0" smtClean="0">
                <a:cs typeface="Arial" pitchFamily="34" charset="0"/>
              </a:rPr>
              <a:t> P1 e P2, </a:t>
            </a:r>
            <a:r>
              <a:rPr lang="en-US" altLang="ko-KR" sz="1200" b="1" dirty="0" err="1" smtClean="0">
                <a:cs typeface="Arial" pitchFamily="34" charset="0"/>
              </a:rPr>
              <a:t>pressione</a:t>
            </a:r>
            <a:r>
              <a:rPr lang="en-US" altLang="ko-KR" sz="1200" b="1" dirty="0" smtClean="0">
                <a:cs typeface="Arial" pitchFamily="34" charset="0"/>
              </a:rPr>
              <a:t> “OK”.</a:t>
            </a:r>
            <a:endParaRPr lang="ko-KR" altLang="en-US" sz="1200" b="1" dirty="0">
              <a:cs typeface="Arial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538" y="1704411"/>
            <a:ext cx="2968294" cy="3108528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8257032" y="338328"/>
            <a:ext cx="2231136" cy="5668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095863" y="1987464"/>
            <a:ext cx="1161937" cy="4631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6519672" y="1987464"/>
            <a:ext cx="1181835" cy="4631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xmlns="" id="{128AA111-C28A-4CBC-91EC-D468B7D9B4D2}"/>
              </a:ext>
            </a:extLst>
          </p:cNvPr>
          <p:cNvSpPr txBox="1"/>
          <p:nvPr/>
        </p:nvSpPr>
        <p:spPr>
          <a:xfrm>
            <a:off x="9190598" y="3878120"/>
            <a:ext cx="2157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err="1" smtClean="0">
                <a:cs typeface="Arial" pitchFamily="34" charset="0"/>
              </a:rPr>
              <a:t>Ao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pressionar</a:t>
            </a:r>
            <a:r>
              <a:rPr lang="en-US" altLang="ko-KR" sz="1200" b="1" dirty="0" smtClean="0">
                <a:cs typeface="Arial" pitchFamily="34" charset="0"/>
              </a:rPr>
              <a:t> “&gt;” o valor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será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aumentado</a:t>
            </a:r>
            <a:r>
              <a:rPr lang="en-US" altLang="ko-KR" sz="1200" b="1" dirty="0" smtClean="0">
                <a:cs typeface="Arial" pitchFamily="34" charset="0"/>
              </a:rPr>
              <a:t>.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22" name="Freeform 103">
            <a:extLst>
              <a:ext uri="{FF2B5EF4-FFF2-40B4-BE49-F238E27FC236}">
                <a16:creationId xmlns:a16="http://schemas.microsoft.com/office/drawing/2014/main" xmlns="" id="{467C558E-CEDE-46EA-B4C7-AB0F70C8583C}"/>
              </a:ext>
            </a:extLst>
          </p:cNvPr>
          <p:cNvSpPr/>
          <p:nvPr/>
        </p:nvSpPr>
        <p:spPr>
          <a:xfrm>
            <a:off x="8722096" y="3607938"/>
            <a:ext cx="1547494" cy="209420"/>
          </a:xfrm>
          <a:custGeom>
            <a:avLst/>
            <a:gdLst>
              <a:gd name="connsiteX0" fmla="*/ 0 w 670560"/>
              <a:gd name="connsiteY0" fmla="*/ 0 h 137160"/>
              <a:gd name="connsiteX1" fmla="*/ 670560 w 670560"/>
              <a:gd name="connsiteY1" fmla="*/ 0 h 137160"/>
              <a:gd name="connsiteX2" fmla="*/ 670560 w 670560"/>
              <a:gd name="connsiteY2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37160">
                <a:moveTo>
                  <a:pt x="0" y="0"/>
                </a:moveTo>
                <a:lnTo>
                  <a:pt x="670560" y="0"/>
                </a:lnTo>
                <a:lnTo>
                  <a:pt x="670560" y="137160"/>
                </a:lnTo>
              </a:path>
            </a:pathLst>
          </a:cu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11731145" y="6492618"/>
            <a:ext cx="265782" cy="2198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7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76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/>
          <p:cNvSpPr>
            <a:spLocks noChangeAspect="1"/>
          </p:cNvSpPr>
          <p:nvPr/>
        </p:nvSpPr>
        <p:spPr>
          <a:xfrm>
            <a:off x="3293852" y="905149"/>
            <a:ext cx="5209667" cy="4977822"/>
          </a:xfrm>
          <a:prstGeom prst="ellipse">
            <a:avLst/>
          </a:prstGeom>
          <a:noFill/>
          <a:ln w="1016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 txBox="1">
            <a:spLocks/>
          </p:cNvSpPr>
          <p:nvPr/>
        </p:nvSpPr>
        <p:spPr>
          <a:xfrm>
            <a:off x="222788" y="18090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*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Função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Valores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P1 e P2: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Freeform 99">
            <a:extLst>
              <a:ext uri="{FF2B5EF4-FFF2-40B4-BE49-F238E27FC236}">
                <a16:creationId xmlns:a16="http://schemas.microsoft.com/office/drawing/2014/main" xmlns="" id="{F5120325-B3F1-4279-9B4F-9F294C63174A}"/>
              </a:ext>
            </a:extLst>
          </p:cNvPr>
          <p:cNvSpPr/>
          <p:nvPr/>
        </p:nvSpPr>
        <p:spPr>
          <a:xfrm flipH="1">
            <a:off x="2857670" y="1412096"/>
            <a:ext cx="856406" cy="29236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21">
            <a:extLst>
              <a:ext uri="{FF2B5EF4-FFF2-40B4-BE49-F238E27FC236}">
                <a16:creationId xmlns:a16="http://schemas.microsoft.com/office/drawing/2014/main" xmlns="" id="{128AA111-C28A-4CBC-91EC-D468B7D9B4D2}"/>
              </a:ext>
            </a:extLst>
          </p:cNvPr>
          <p:cNvSpPr txBox="1"/>
          <p:nvPr/>
        </p:nvSpPr>
        <p:spPr>
          <a:xfrm>
            <a:off x="82296" y="1104811"/>
            <a:ext cx="2775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 smtClean="0">
                <a:cs typeface="Arial" pitchFamily="34" charset="0"/>
              </a:rPr>
              <a:t>Uma </a:t>
            </a:r>
            <a:r>
              <a:rPr lang="en-US" altLang="ko-KR" sz="1200" b="1" dirty="0" err="1" smtClean="0">
                <a:cs typeface="Arial" pitchFamily="34" charset="0"/>
              </a:rPr>
              <a:t>vez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na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função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Valores</a:t>
            </a:r>
            <a:r>
              <a:rPr lang="en-US" altLang="ko-KR" sz="1200" b="1" dirty="0" smtClean="0">
                <a:cs typeface="Arial" pitchFamily="34" charset="0"/>
              </a:rPr>
              <a:t> P1 e P2, </a:t>
            </a:r>
            <a:r>
              <a:rPr lang="en-US" altLang="ko-KR" sz="1200" b="1" dirty="0" err="1" smtClean="0">
                <a:cs typeface="Arial" pitchFamily="34" charset="0"/>
              </a:rPr>
              <a:t>ser</a:t>
            </a:r>
            <a:r>
              <a:rPr lang="en-US" altLang="ko-KR" sz="1200" b="1" dirty="0" err="1" smtClean="0">
                <a:cs typeface="Arial" pitchFamily="34" charset="0"/>
              </a:rPr>
              <a:t>ão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apresentados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os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valores</a:t>
            </a:r>
            <a:r>
              <a:rPr lang="en-US" altLang="ko-KR" sz="1200" b="1" dirty="0" smtClean="0">
                <a:cs typeface="Arial" pitchFamily="34" charset="0"/>
              </a:rPr>
              <a:t> lidos </a:t>
            </a:r>
            <a:r>
              <a:rPr lang="en-US" altLang="ko-KR" sz="1200" b="1" dirty="0" err="1" smtClean="0">
                <a:cs typeface="Arial" pitchFamily="34" charset="0"/>
              </a:rPr>
              <a:t>nos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potenciômetros</a:t>
            </a:r>
            <a:r>
              <a:rPr lang="en-US" altLang="ko-KR" sz="1200" b="1" dirty="0" smtClean="0">
                <a:cs typeface="Arial" pitchFamily="34" charset="0"/>
              </a:rPr>
              <a:t> 1 e 2.</a:t>
            </a:r>
          </a:p>
          <a:p>
            <a:pPr algn="r">
              <a:lnSpc>
                <a:spcPct val="150000"/>
              </a:lnSpc>
            </a:pP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55" name="TextBox 21">
            <a:extLst>
              <a:ext uri="{FF2B5EF4-FFF2-40B4-BE49-F238E27FC236}">
                <a16:creationId xmlns:a16="http://schemas.microsoft.com/office/drawing/2014/main" xmlns="" id="{128AA111-C28A-4CBC-91EC-D468B7D9B4D2}"/>
              </a:ext>
            </a:extLst>
          </p:cNvPr>
          <p:cNvSpPr txBox="1"/>
          <p:nvPr/>
        </p:nvSpPr>
        <p:spPr>
          <a:xfrm>
            <a:off x="222788" y="3948257"/>
            <a:ext cx="26001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altLang="ko-KR" sz="1200" b="1" dirty="0" smtClean="0">
                <a:cs typeface="Arial" pitchFamily="34" charset="0"/>
              </a:rPr>
              <a:t>Dessa forma, se o valor definido para o Alarme estiver entre os valores lidos em P1 e P2, </a:t>
            </a:r>
          </a:p>
          <a:p>
            <a:pPr algn="ctr">
              <a:lnSpc>
                <a:spcPct val="150000"/>
              </a:lnSpc>
            </a:pPr>
            <a:r>
              <a:rPr lang="pt-BR" altLang="ko-KR" sz="1200" b="1" dirty="0" smtClean="0">
                <a:cs typeface="Arial" pitchFamily="34" charset="0"/>
              </a:rPr>
              <a:t>o alarme será acionado, ligando o ventilador. 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56" name="Freeform 103">
            <a:extLst>
              <a:ext uri="{FF2B5EF4-FFF2-40B4-BE49-F238E27FC236}">
                <a16:creationId xmlns:a16="http://schemas.microsoft.com/office/drawing/2014/main" xmlns="" id="{467C558E-CEDE-46EA-B4C7-AB0F70C8583C}"/>
              </a:ext>
            </a:extLst>
          </p:cNvPr>
          <p:cNvSpPr/>
          <p:nvPr/>
        </p:nvSpPr>
        <p:spPr>
          <a:xfrm flipH="1">
            <a:off x="1426463" y="3662458"/>
            <a:ext cx="1649297" cy="266409"/>
          </a:xfrm>
          <a:custGeom>
            <a:avLst/>
            <a:gdLst>
              <a:gd name="connsiteX0" fmla="*/ 0 w 670560"/>
              <a:gd name="connsiteY0" fmla="*/ 0 h 137160"/>
              <a:gd name="connsiteX1" fmla="*/ 670560 w 670560"/>
              <a:gd name="connsiteY1" fmla="*/ 0 h 137160"/>
              <a:gd name="connsiteX2" fmla="*/ 670560 w 670560"/>
              <a:gd name="connsiteY2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37160">
                <a:moveTo>
                  <a:pt x="0" y="0"/>
                </a:moveTo>
                <a:lnTo>
                  <a:pt x="670560" y="0"/>
                </a:lnTo>
                <a:lnTo>
                  <a:pt x="670560" y="137160"/>
                </a:lnTo>
              </a:path>
            </a:pathLst>
          </a:cu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Freeform 103">
            <a:extLst>
              <a:ext uri="{FF2B5EF4-FFF2-40B4-BE49-F238E27FC236}">
                <a16:creationId xmlns:a16="http://schemas.microsoft.com/office/drawing/2014/main" xmlns="" id="{467C558E-CEDE-46EA-B4C7-AB0F70C8583C}"/>
              </a:ext>
            </a:extLst>
          </p:cNvPr>
          <p:cNvSpPr/>
          <p:nvPr/>
        </p:nvSpPr>
        <p:spPr>
          <a:xfrm rot="10800000" flipH="1" flipV="1">
            <a:off x="8706075" y="3663993"/>
            <a:ext cx="1664609" cy="263340"/>
          </a:xfrm>
          <a:custGeom>
            <a:avLst/>
            <a:gdLst>
              <a:gd name="connsiteX0" fmla="*/ 0 w 670560"/>
              <a:gd name="connsiteY0" fmla="*/ 0 h 137160"/>
              <a:gd name="connsiteX1" fmla="*/ 670560 w 670560"/>
              <a:gd name="connsiteY1" fmla="*/ 0 h 137160"/>
              <a:gd name="connsiteX2" fmla="*/ 670560 w 670560"/>
              <a:gd name="connsiteY2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37160">
                <a:moveTo>
                  <a:pt x="0" y="0"/>
                </a:moveTo>
                <a:lnTo>
                  <a:pt x="670560" y="0"/>
                </a:lnTo>
                <a:lnTo>
                  <a:pt x="670560" y="137160"/>
                </a:lnTo>
              </a:path>
            </a:pathLst>
          </a:cu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TextBox 21">
            <a:extLst>
              <a:ext uri="{FF2B5EF4-FFF2-40B4-BE49-F238E27FC236}">
                <a16:creationId xmlns:a16="http://schemas.microsoft.com/office/drawing/2014/main" xmlns="" id="{128AA111-C28A-4CBC-91EC-D468B7D9B4D2}"/>
              </a:ext>
            </a:extLst>
          </p:cNvPr>
          <p:cNvSpPr txBox="1"/>
          <p:nvPr/>
        </p:nvSpPr>
        <p:spPr>
          <a:xfrm>
            <a:off x="9219541" y="3927333"/>
            <a:ext cx="2302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err="1" smtClean="0">
                <a:cs typeface="Arial" pitchFamily="34" charset="0"/>
              </a:rPr>
              <a:t>Entretanto</a:t>
            </a:r>
            <a:r>
              <a:rPr lang="en-US" altLang="ko-KR" sz="1200" b="1" dirty="0" smtClean="0">
                <a:cs typeface="Arial" pitchFamily="34" charset="0"/>
              </a:rPr>
              <a:t>, se o valor </a:t>
            </a:r>
            <a:r>
              <a:rPr lang="en-US" altLang="ko-KR" sz="1200" b="1" dirty="0" err="1" smtClean="0">
                <a:cs typeface="Arial" pitchFamily="34" charset="0"/>
              </a:rPr>
              <a:t>definido</a:t>
            </a:r>
            <a:r>
              <a:rPr lang="en-US" altLang="ko-KR" sz="1200" b="1" dirty="0" smtClean="0">
                <a:cs typeface="Arial" pitchFamily="34" charset="0"/>
              </a:rPr>
              <a:t> para </a:t>
            </a:r>
            <a:r>
              <a:rPr lang="en-US" altLang="ko-KR" sz="1200" b="1" dirty="0" err="1" smtClean="0">
                <a:cs typeface="Arial" pitchFamily="34" charset="0"/>
              </a:rPr>
              <a:t>alarme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não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estiver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na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faixa</a:t>
            </a:r>
            <a:r>
              <a:rPr lang="en-US" altLang="ko-KR" sz="1200" b="1" dirty="0" smtClean="0">
                <a:cs typeface="Arial" pitchFamily="34" charset="0"/>
              </a:rPr>
              <a:t> de P1 e P2, o </a:t>
            </a:r>
            <a:r>
              <a:rPr lang="en-US" altLang="ko-KR" sz="1200" b="1" dirty="0" err="1" smtClean="0">
                <a:cs typeface="Arial" pitchFamily="34" charset="0"/>
              </a:rPr>
              <a:t>alarme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não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será</a:t>
            </a:r>
            <a:r>
              <a:rPr lang="en-US" altLang="ko-KR" sz="1200" b="1" dirty="0" smtClean="0">
                <a:cs typeface="Arial" pitchFamily="34" charset="0"/>
              </a:rPr>
              <a:t> </a:t>
            </a:r>
            <a:r>
              <a:rPr lang="en-US" altLang="ko-KR" sz="1200" b="1" dirty="0" err="1" smtClean="0">
                <a:cs typeface="Arial" pitchFamily="34" charset="0"/>
              </a:rPr>
              <a:t>acionado</a:t>
            </a:r>
            <a:r>
              <a:rPr lang="en-US" altLang="ko-KR" sz="1200" b="1" dirty="0">
                <a:cs typeface="Arial" pitchFamily="34" charset="0"/>
              </a:rPr>
              <a:t>.</a:t>
            </a:r>
            <a:endParaRPr lang="en-US" altLang="ko-KR" sz="1200" b="1" dirty="0" smtClean="0"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66" name="Freeform 99">
            <a:extLst>
              <a:ext uri="{FF2B5EF4-FFF2-40B4-BE49-F238E27FC236}">
                <a16:creationId xmlns:a16="http://schemas.microsoft.com/office/drawing/2014/main" xmlns="" id="{F5120325-B3F1-4279-9B4F-9F294C63174A}"/>
              </a:ext>
            </a:extLst>
          </p:cNvPr>
          <p:cNvSpPr/>
          <p:nvPr/>
        </p:nvSpPr>
        <p:spPr>
          <a:xfrm>
            <a:off x="8101605" y="1412150"/>
            <a:ext cx="803827" cy="292261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21">
            <a:extLst>
              <a:ext uri="{FF2B5EF4-FFF2-40B4-BE49-F238E27FC236}">
                <a16:creationId xmlns:a16="http://schemas.microsoft.com/office/drawing/2014/main" xmlns="" id="{128AA111-C28A-4CBC-91EC-D468B7D9B4D2}"/>
              </a:ext>
            </a:extLst>
          </p:cNvPr>
          <p:cNvSpPr txBox="1"/>
          <p:nvPr/>
        </p:nvSpPr>
        <p:spPr>
          <a:xfrm>
            <a:off x="8905430" y="1135980"/>
            <a:ext cx="2930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cs typeface="Arial" pitchFamily="34" charset="0"/>
              </a:rPr>
              <a:t>Para </a:t>
            </a:r>
            <a:r>
              <a:rPr lang="en-US" altLang="ko-KR" sz="1200" b="1" dirty="0" err="1" smtClean="0">
                <a:cs typeface="Arial" pitchFamily="34" charset="0"/>
              </a:rPr>
              <a:t>confirmar</a:t>
            </a:r>
            <a:r>
              <a:rPr lang="en-US" altLang="ko-KR" sz="1200" b="1" dirty="0" smtClean="0">
                <a:cs typeface="Arial" pitchFamily="34" charset="0"/>
              </a:rPr>
              <a:t> a </a:t>
            </a:r>
            <a:r>
              <a:rPr lang="en-US" altLang="ko-KR" sz="1200" b="1" dirty="0" err="1" smtClean="0">
                <a:cs typeface="Arial" pitchFamily="34" charset="0"/>
              </a:rPr>
              <a:t>operação</a:t>
            </a:r>
            <a:r>
              <a:rPr lang="en-US" altLang="ko-KR" sz="1200" b="1" dirty="0" smtClean="0">
                <a:cs typeface="Arial" pitchFamily="34" charset="0"/>
              </a:rPr>
              <a:t> e </a:t>
            </a:r>
            <a:r>
              <a:rPr lang="en-US" altLang="ko-KR" sz="1200" b="1" dirty="0" err="1" smtClean="0">
                <a:cs typeface="Arial" pitchFamily="34" charset="0"/>
              </a:rPr>
              <a:t>mudar</a:t>
            </a:r>
            <a:r>
              <a:rPr lang="en-US" altLang="ko-KR" sz="1200" b="1" dirty="0" smtClean="0">
                <a:cs typeface="Arial" pitchFamily="34" charset="0"/>
              </a:rPr>
              <a:t> para a </a:t>
            </a:r>
            <a:r>
              <a:rPr lang="en-US" altLang="ko-KR" sz="1200" b="1" dirty="0" err="1" smtClean="0">
                <a:cs typeface="Arial" pitchFamily="34" charset="0"/>
              </a:rPr>
              <a:t>função</a:t>
            </a:r>
            <a:r>
              <a:rPr lang="en-US" altLang="ko-KR" sz="1200" b="1" dirty="0" smtClean="0">
                <a:cs typeface="Arial" pitchFamily="34" charset="0"/>
              </a:rPr>
              <a:t> Tempo </a:t>
            </a:r>
            <a:r>
              <a:rPr lang="en-US" altLang="ko-KR" sz="1200" b="1" dirty="0" err="1" smtClean="0">
                <a:cs typeface="Arial" pitchFamily="34" charset="0"/>
              </a:rPr>
              <a:t>Ativo</a:t>
            </a:r>
            <a:r>
              <a:rPr lang="en-US" altLang="ko-KR" sz="1200" b="1" dirty="0" smtClean="0">
                <a:cs typeface="Arial" pitchFamily="34" charset="0"/>
              </a:rPr>
              <a:t>, </a:t>
            </a:r>
            <a:r>
              <a:rPr lang="en-US" altLang="ko-KR" sz="1200" b="1" dirty="0" err="1" smtClean="0">
                <a:cs typeface="Arial" pitchFamily="34" charset="0"/>
              </a:rPr>
              <a:t>pressione</a:t>
            </a:r>
            <a:r>
              <a:rPr lang="en-US" altLang="ko-KR" sz="1200" b="1" dirty="0" smtClean="0">
                <a:cs typeface="Arial" pitchFamily="34" charset="0"/>
              </a:rPr>
              <a:t> “OK”.</a:t>
            </a:r>
            <a:endParaRPr lang="ko-KR" altLang="en-US" sz="1200" b="1" dirty="0">
              <a:cs typeface="Arial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982" y="2305140"/>
            <a:ext cx="1695407" cy="217784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669174" y="2753839"/>
            <a:ext cx="5794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11731145" y="6492618"/>
            <a:ext cx="265782" cy="2198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510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ver and End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499</Words>
  <Application>Microsoft Office PowerPoint</Application>
  <PresentationFormat>Widescreen</PresentationFormat>
  <Paragraphs>105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Arial Unicode MS</vt:lpstr>
      <vt:lpstr>맑은 고딕</vt:lpstr>
      <vt:lpstr>Arial</vt:lpstr>
      <vt:lpstr>Calibri</vt:lpstr>
      <vt:lpstr>Calibri Light</vt:lpstr>
      <vt:lpstr>Tema do Office</vt:lpstr>
      <vt:lpstr>Contents Slide Master</vt:lpstr>
      <vt:lpstr>Cover and End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Usuario</cp:lastModifiedBy>
  <cp:revision>42</cp:revision>
  <dcterms:created xsi:type="dcterms:W3CDTF">2020-07-07T23:49:10Z</dcterms:created>
  <dcterms:modified xsi:type="dcterms:W3CDTF">2020-07-08T19:11:29Z</dcterms:modified>
</cp:coreProperties>
</file>