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27" r:id="rId2"/>
    <p:sldId id="1028" r:id="rId3"/>
    <p:sldId id="968" r:id="rId4"/>
    <p:sldId id="1008" r:id="rId5"/>
    <p:sldId id="1009" r:id="rId6"/>
    <p:sldId id="102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23C80-C4FF-49BF-8C15-AEC3802140A7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0A6-FD1C-479C-A14D-E6432BE194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5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4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63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FD343-6B41-43B2-BF3D-D3A251BD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44B559-62F8-4F12-BFC0-A3E4CDFC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6A5EE-2A50-45A9-8AE8-E0F036F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14EF-3966-4BCA-BB01-CC65F42B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7B7A4D-EE70-430D-BD69-4CB789F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0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0A20A-7BEC-4743-9EF5-A4188BBD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73A5A6-19FE-40CB-8141-759B14BB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B7069-1F76-4E97-8349-5B8640FE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737D9-0640-48ED-968C-0A93178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E3A759-2719-48CC-831B-35876AF5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5D095E-848F-4289-A54E-5AB897E21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8C1B27-5417-46DA-BDDE-AEA311AD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679D1-B126-4D3E-8225-A172512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06758-444B-4C2B-BC32-FFEDD87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DDDFB-E535-49F7-9DBF-9C7FD127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3696F-7706-4F84-98BF-232DA7F0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4953F-63BA-4D15-9E75-A869E478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6B64E-5A80-40CA-A6ED-AA4C0AE7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AC0F4B-5795-4E56-A3DE-78D856A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A7792B-0CE9-496A-B42E-3D826D25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1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BA034-5F0D-44E1-B8E5-487C179D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9FC22C-5158-4CEC-9334-A07AFAF0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8B93FA-8425-4B12-97B1-D445E49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CDFB3-86CF-4361-9B71-CE21F61A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A659E-0328-437F-847E-D06642DA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1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E6D0E-22BC-4EE5-8A54-99D2AB68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85876-F65B-4D10-8480-EDEB2AFC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81F6F1-8895-42CD-B908-5CA820AD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54D6-C1AB-41C8-8D4B-6FE08CCE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D8F816-499F-4F20-AC4A-7B883C2A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0AB522-2D63-4F5B-8F75-B47991FE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7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FDAA9-03F8-48BD-A9C9-B9F2EA7A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82B063-51AC-4787-92F2-283055F1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E28E58-84D3-4862-B61C-7681359B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D3AD9F-C79A-45C4-9C53-79B8B3AE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0E9F77-D766-45C6-A528-D3525E410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E6E4EB-C1AD-46B1-90F9-F19B3AC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3FAF6F-14E1-4E52-B9EA-55D42BB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6E7C15-B33D-4330-BFEA-C44CEAD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9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0795B-A6AD-410F-B5A8-2CED4E46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73AA4B5-17EE-44B5-9410-01D0957C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087E3-CC2B-4DEC-A912-1642A9FB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39DA9D-6350-4DB8-B541-F910620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0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0CAE5C-C7EF-4C1A-8BD7-3F5E20D1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6493AE-85F6-48C3-B5A3-42F60DE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9FA3C7-0F69-4283-8F12-B843AF6B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3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284C4-2A8A-4FB6-B349-5616155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F95B99-DA26-42DD-ACDB-9DF37EFF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FF64C7-F48C-4C25-926C-B8E5340C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AB755-277E-44C8-9335-708FB76E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DC8FBB-70A5-4BB8-9771-E82A06B2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8A2CC9-6A6B-44B8-BB94-0BFAA18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0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35EED-FFD4-478C-9449-05C1C820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5B709B-DF09-46AE-9F49-091B46423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FB67D3-A763-47F9-8F7D-472557AF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F15A74-CECD-4183-AB67-9AEAC729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6B4839-6229-415A-AEDB-C6BC76F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C08740-7EA7-43FA-A103-B0FA998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39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343C6D-C7F5-43E9-9C59-25FE04A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EF79F-6775-4AD1-81E0-B1973E80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FC316-581A-4EC9-A579-B01DB02F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4F73-14C1-470D-B7EE-01B958D1EB4E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37E92-01D6-4679-B60D-7243B039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CF2E4-2281-43F5-9B55-3BC6523C9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31DB-D07F-411B-B2F5-00E23EFE75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7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Descrivere le modalità per ritornare più valori da un metodo in C#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Descrivere le due tipologie di cast tra tipi in C#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2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Cos’è il Garbage </a:t>
            </a:r>
            <a:r>
              <a:rPr lang="it-IT" sz="2200" dirty="0" err="1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Collector</a:t>
            </a:r>
            <a:r>
              <a:rPr lang="it-IT" sz="2200" dirty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 e come funziona la sua attività?</a:t>
            </a: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effectLst/>
              <a:latin typeface="Calibri" panose="020F0502020204030204" pitchFamily="34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solidFill>
                <a:schemeClr val="tx1"/>
              </a:solidFill>
              <a:latin typeface="Roboto" panose="02000000000000000000"/>
            </a:endParaRPr>
          </a:p>
          <a:p>
            <a:pPr marL="457200" indent="-457200">
              <a:buFont typeface="+mj-lt"/>
              <a:buAutoNum type="arabicPeriod"/>
            </a:pPr>
            <a:endParaRPr lang="it-IT" sz="22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151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Esercizio Pratico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/>
          <a:lstStyle/>
          <a:p>
            <a:r>
              <a:rPr lang="it-IT" dirty="0">
                <a:latin typeface="Roboto" panose="02000000000000000000"/>
              </a:rPr>
              <a:t>Account and </a:t>
            </a:r>
            <a:r>
              <a:rPr lang="it-IT" dirty="0" err="1">
                <a:latin typeface="Roboto" panose="02000000000000000000"/>
              </a:rPr>
              <a:t>Movements</a:t>
            </a:r>
            <a:endParaRPr lang="it-IT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67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marR="0" lvl="0" indent="-5143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Realizzare una classe </a:t>
            </a:r>
            <a:r>
              <a:rPr lang="it-IT" sz="2600" i="1" dirty="0">
                <a:solidFill>
                  <a:srgbClr val="00B050"/>
                </a:solidFill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per gestire un conto bancario con le seguenti proprietà:</a:t>
            </a:r>
            <a:endParaRPr lang="en-US" sz="17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</a:pP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Numero di Conto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</a:pP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Nome della Banca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</a:pP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Saldo 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</a:pP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Data Ultima Operazione 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</a:pP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Lista di Movimenti </a:t>
            </a:r>
          </a:p>
          <a:p>
            <a:pPr marL="514350" indent="-5143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Realizzare l’</a:t>
            </a:r>
            <a:r>
              <a:rPr lang="it-IT" sz="2600" dirty="0" err="1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degli operatori + e – in modo che sia possibile aggiungere movimenti attivi e passivi alla lista dei movimenti (</a:t>
            </a:r>
            <a:r>
              <a:rPr lang="it-IT" sz="2600" u="sng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sz="2600" u="sng" dirty="0" err="1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it-IT" sz="2600" u="sng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dovrà anche occuparsi di aggiornare il Saldo e la Data di Ultima Operazione</a:t>
            </a: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9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Realizzare un metodo </a:t>
            </a:r>
            <a:r>
              <a:rPr lang="it-IT" sz="26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Statement()</a:t>
            </a:r>
            <a:r>
              <a:rPr lang="it-IT" sz="26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che stampi i dati del conto, inclusa la lista dei movimenti</a:t>
            </a:r>
            <a:endParaRPr lang="en-US" sz="19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Realizzare una gerarchia di classi per rappresentare i movimenti bancari (</a:t>
            </a:r>
            <a:r>
              <a:rPr lang="it-IT" sz="2400" i="1" dirty="0" err="1">
                <a:solidFill>
                  <a:srgbClr val="00B050"/>
                </a:solidFill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Movement</a:t>
            </a:r>
            <a:r>
              <a:rPr lang="it-IT" sz="24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). Tutte le classi avranno le proprietà </a:t>
            </a:r>
            <a:endParaRPr lang="it-IT" sz="2200" dirty="0">
              <a:effectLst/>
              <a:latin typeface="Roboto" panose="0200000000000000000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2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Importo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2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Data del Movimento</a:t>
            </a:r>
          </a:p>
          <a:p>
            <a:pPr marL="1143000" lvl="1" indent="-457200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Realizzare le classi che rappresentano:</a:t>
            </a:r>
            <a:endParaRPr lang="en-US" sz="20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000" i="1" dirty="0" err="1">
                <a:solidFill>
                  <a:srgbClr val="00B050"/>
                </a:solidFill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CashMovement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, con la proprietà aggiuntiva </a:t>
            </a:r>
            <a:r>
              <a:rPr lang="it-IT" sz="20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Esecutore</a:t>
            </a:r>
            <a:endParaRPr lang="en-US" sz="2000" i="1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000" i="1" dirty="0" err="1">
                <a:solidFill>
                  <a:srgbClr val="00B050"/>
                </a:solidFill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TransfertMovement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, con le proprietà aggiuntive </a:t>
            </a:r>
            <a:r>
              <a:rPr lang="it-IT" sz="20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Banca d’Origine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Banca Destinazione</a:t>
            </a:r>
            <a:endParaRPr lang="en-US" sz="2000" i="1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 algn="just">
              <a:lnSpc>
                <a:spcPct val="107000"/>
              </a:lnSpc>
              <a:spcBef>
                <a:spcPts val="0"/>
              </a:spcBef>
              <a:buClr>
                <a:schemeClr val="tx1"/>
              </a:buClr>
            </a:pPr>
            <a:r>
              <a:rPr lang="it-IT" sz="2000" i="1" dirty="0" err="1">
                <a:solidFill>
                  <a:srgbClr val="00B050"/>
                </a:solidFill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CreditCardMovement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, con le proprietà aggiuntive </a:t>
            </a:r>
            <a:r>
              <a:rPr lang="it-IT" sz="20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000" dirty="0" err="1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con i valori AMEX, VISA, MASTERCARD, OTHER) e </a:t>
            </a:r>
            <a:r>
              <a:rPr lang="it-IT" sz="20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Numero di Carta</a:t>
            </a:r>
            <a:endParaRPr lang="en-US" sz="2000" i="1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126986-5232-4950-86F3-3598845B7CF7}"/>
              </a:ext>
            </a:extLst>
          </p:cNvPr>
          <p:cNvSpPr txBox="1"/>
          <p:nvPr/>
        </p:nvSpPr>
        <p:spPr>
          <a:xfrm flipH="1">
            <a:off x="9707303" y="5589917"/>
            <a:ext cx="158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Roboto" panose="02000000000000000000"/>
              </a:rPr>
              <a:t>Continua …</a:t>
            </a:r>
          </a:p>
        </p:txBody>
      </p:sp>
    </p:spTree>
    <p:extLst>
      <p:ext uri="{BB962C8B-B14F-4D97-AF65-F5344CB8AC3E}">
        <p14:creationId xmlns:p14="http://schemas.microsoft.com/office/powerpoint/2010/main" val="30544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t-IT" sz="24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Dettagli implementativi delle classi</a:t>
            </a:r>
            <a:r>
              <a:rPr lang="it-IT" sz="24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it-IT" dirty="0">
              <a:effectLst/>
              <a:latin typeface="Roboto" panose="0200000000000000000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it-IT" sz="22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Tutte le classi saranno dotate di costruttore che accetti tutti i parametri necessari per popolare le proprietà</a:t>
            </a:r>
            <a:endParaRPr lang="en-US" sz="22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it-IT" sz="22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Tutte le classi dovranno implementare la propria versione del metodo </a:t>
            </a:r>
            <a:r>
              <a:rPr lang="it-IT" sz="2200" i="1" dirty="0" err="1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it-IT" sz="2200" i="1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it-IT" sz="22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e visualizzare tutti i dati</a:t>
            </a:r>
            <a:endParaRPr lang="en-US" sz="22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it-IT" sz="2400" dirty="0">
              <a:effectLst/>
              <a:latin typeface="Roboto" panose="0200000000000000000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4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La</a:t>
            </a:r>
            <a:r>
              <a:rPr lang="it-IT" sz="24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 Console app </a:t>
            </a:r>
            <a:r>
              <a:rPr lang="it-IT" sz="24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da realizzare consentirà</a:t>
            </a:r>
            <a:endParaRPr lang="it-IT" sz="2400" dirty="0">
              <a:effectLst/>
              <a:latin typeface="Roboto" panose="0200000000000000000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Di creare un nuovo Account</a:t>
            </a:r>
          </a:p>
          <a:p>
            <a:pPr marL="9715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i inserire diversi tipi di Moviment</a:t>
            </a:r>
            <a:r>
              <a:rPr lang="it-IT" sz="20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i (input dall'utente)</a:t>
            </a:r>
          </a:p>
          <a:p>
            <a:pPr marL="9715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000" dirty="0">
                <a:effectLst/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Stampare i dati del conto e i movimenti</a:t>
            </a:r>
          </a:p>
          <a:p>
            <a:pPr marL="97155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700" dirty="0">
                <a:latin typeface="Roboto" panose="0200000000000000000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700" dirty="0">
              <a:effectLst/>
              <a:latin typeface="Roboto" panose="0200000000000000000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Week2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del file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La solution </a:t>
            </a:r>
            <a:r>
              <a:rPr lang="en-US" dirty="0" err="1">
                <a:latin typeface="Roboto" panose="02000000000000000000"/>
              </a:rPr>
              <a:t>sviluppata</a:t>
            </a:r>
            <a:r>
              <a:rPr lang="en-US" dirty="0">
                <a:latin typeface="Roboto" panose="02000000000000000000"/>
              </a:rPr>
              <a:t> per </a:t>
            </a:r>
            <a:r>
              <a:rPr lang="en-US" dirty="0" err="1">
                <a:latin typeface="Roboto" panose="02000000000000000000"/>
              </a:rPr>
              <a:t>l'esercitazione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pratica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kkcxeunwdxmixnorvzwqvlrqum" panose="020B0404020101010102" pitchFamily="34" charset="0"/>
              <a:ea typeface="+mn-ea"/>
              <a:cs typeface="+mn-cs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306</Words>
  <Application>Microsoft Office PowerPoint</Application>
  <PresentationFormat>Widescreen</PresentationFormat>
  <Paragraphs>49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Mkkcxeunwdxmixnorvzwqvlrqum</vt:lpstr>
      <vt:lpstr>Roboto</vt:lpstr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– Esercizio Pratico</dc:title>
  <dc:creator>Antonia Sacchitella</dc:creator>
  <cp:lastModifiedBy>Antonia Sacchitella</cp:lastModifiedBy>
  <cp:revision>3</cp:revision>
  <dcterms:created xsi:type="dcterms:W3CDTF">2021-07-16T08:30:50Z</dcterms:created>
  <dcterms:modified xsi:type="dcterms:W3CDTF">2021-07-22T20:46:53Z</dcterms:modified>
</cp:coreProperties>
</file>