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27" r:id="rId2"/>
    <p:sldId id="1028" r:id="rId3"/>
    <p:sldId id="1030" r:id="rId4"/>
    <p:sldId id="1031" r:id="rId5"/>
    <p:sldId id="1029" r:id="rId6"/>
    <p:sldId id="1008" r:id="rId7"/>
    <p:sldId id="102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23C80-C4FF-49BF-8C15-AEC3802140A7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80A6-FD1C-479C-A14D-E6432BE194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5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4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63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FD343-6B41-43B2-BF3D-D3A251BD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44B559-62F8-4F12-BFC0-A3E4CDFC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6A5EE-2A50-45A9-8AE8-E0F036F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14EF-3966-4BCA-BB01-CC65F42B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7B7A4D-EE70-430D-BD69-4CB789F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0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0A20A-7BEC-4743-9EF5-A4188BBD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73A5A6-19FE-40CB-8141-759B14BB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B7069-1F76-4E97-8349-5B8640FE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737D9-0640-48ED-968C-0A93178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E3A759-2719-48CC-831B-35876AF5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7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5D095E-848F-4289-A54E-5AB897E2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8C1B27-5417-46DA-BDDE-AEA311AD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679D1-B126-4D3E-8225-A172512C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06758-444B-4C2B-BC32-FFEDD87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DDDFB-E535-49F7-9DBF-9C7FD127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3696F-7706-4F84-98BF-232DA7F0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4953F-63BA-4D15-9E75-A869E478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86B64E-5A80-40CA-A6ED-AA4C0AE7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AC0F4B-5795-4E56-A3DE-78D856A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A7792B-0CE9-496A-B42E-3D826D25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BA034-5F0D-44E1-B8E5-487C179D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9FC22C-5158-4CEC-9334-A07AFAF0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8B93FA-8425-4B12-97B1-D445E49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CDFB3-86CF-4361-9B71-CE21F61A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7A659E-0328-437F-847E-D06642DA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1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E6D0E-22BC-4EE5-8A54-99D2AB68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85876-F65B-4D10-8480-EDEB2AFC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81F6F1-8895-42CD-B908-5CA820AD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5454D6-C1AB-41C8-8D4B-6FE08CCE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D8F816-499F-4F20-AC4A-7B883C2A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AB522-2D63-4F5B-8F75-B47991FE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7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FDAA9-03F8-48BD-A9C9-B9F2EA7A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82B063-51AC-4787-92F2-283055F1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E28E58-84D3-4862-B61C-7681359B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D3AD9F-C79A-45C4-9C53-79B8B3AE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0E9F77-D766-45C6-A528-D3525E410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E6E4EB-C1AD-46B1-90F9-F19B3AC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3FAF6F-14E1-4E52-B9EA-55D42BBB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6E7C15-B33D-4330-BFEA-C44CEAD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9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0795B-A6AD-410F-B5A8-2CED4E46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3AA4B5-17EE-44B5-9410-01D0957C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087E3-CC2B-4DEC-A912-1642A9FB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39DA9D-6350-4DB8-B541-F9106209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0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0CAE5C-C7EF-4C1A-8BD7-3F5E20D1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6493AE-85F6-48C3-B5A3-42F60DE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9FA3C7-0F69-4283-8F12-B843AF6B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3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284C4-2A8A-4FB6-B349-5616155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95B99-DA26-42DD-ACDB-9DF37EFF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FF64C7-F48C-4C25-926C-B8E5340C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AB755-277E-44C8-9335-708FB76E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C8FBB-70A5-4BB8-9771-E82A06B2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8A2CC9-6A6B-44B8-BB94-0BFAA18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0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35EED-FFD4-478C-9449-05C1C820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15B709B-DF09-46AE-9F49-091B4642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FB67D3-A763-47F9-8F7D-472557A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F15A74-CECD-4183-AB67-9AEAC729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6B4839-6229-415A-AEDB-C6BC76F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C08740-7EA7-43FA-A103-B0FA998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3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343C6D-C7F5-43E9-9C59-25FE04A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EF79F-6775-4AD1-81E0-B1973E80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FC316-581A-4EC9-A579-B01DB02F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4F73-14C1-470D-B7EE-01B958D1EB4E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37E92-01D6-4679-B60D-7243B039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CF2E4-2281-43F5-9B55-3BC6523C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72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919629"/>
            <a:ext cx="10515600" cy="964636"/>
          </a:xfrm>
        </p:spPr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>
            <a:normAutofit/>
          </a:bodyPr>
          <a:lstStyle/>
          <a:p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SQL è definito come DDL, DML, DCL e TCL. </a:t>
            </a:r>
            <a:r>
              <a:rPr lang="it-IT" sz="22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Spiegare il significato.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Descrivere le varie tipologie di JOIN</a:t>
            </a:r>
            <a:r>
              <a:rPr lang="it-IT" sz="22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. Fornire un esempio </a:t>
            </a:r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Spigare l’utilità di definire un indice di ricerca nelle tabelle.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Che cos’è un trigger? Qual è la sintassi del loro utilizzo? Fornire un esempio</a:t>
            </a:r>
          </a:p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latin typeface="Roboto" panose="0200000000000000000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151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Esercizio Pratico</a:t>
            </a:r>
          </a:p>
        </p:txBody>
      </p:sp>
      <p:pic>
        <p:nvPicPr>
          <p:cNvPr id="1026" name="Picture 2" descr="Pizzeria da Luigi da Mainhausen Menu">
            <a:extLst>
              <a:ext uri="{FF2B5EF4-FFF2-40B4-BE49-F238E27FC236}">
                <a16:creationId xmlns:a16="http://schemas.microsoft.com/office/drawing/2014/main" id="{40498F45-CE28-4EEE-BC92-06F00081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23" y="3162485"/>
            <a:ext cx="3048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E7615-0DC3-43C4-B4E1-CA013D4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Il sig. Luigi ha commissionato la creazione di un database che possa tenere traccia di tutte le pizze che vengono riportate nel suo menù.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In particolare ogni pizza deve essere identificata da un codice, dal nome e dal prezzo.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Ogni pizza può contenere uno o più ingredienti caratterizzati da codice, nome, costo e scorte in magazzino.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Deve essere possibile tenere traccia delle composizioni delle pizze. 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Impostare i seguenti controlli: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Il prezzo della pizza, il costo dell’ingrediente e la quantità di un ingrediente presente in una pizza è un numero positivo (&gt; 0)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Implementare un indice per la ricerca delle pizze per nome, ed uno per la ricerca dell’ingrediente utilizzando il codice.</a:t>
            </a: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2AE21CF-4FD4-444F-B36B-F3EF1BB1B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443" y="1825625"/>
            <a:ext cx="5240613" cy="43513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C07D5B-AA18-4530-9ABB-104F5DDF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99" y="2175262"/>
            <a:ext cx="5240613" cy="31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E7615-0DC3-43C4-B4E1-CA013D4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Implementare sul DB appena costruito le seguenti procedure: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Inserimento di una nuova pizza (parametri: nome, prezzo)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Assegnazione di un ingrediente a una pizza (parametri: codice pizza, codice ingrediente)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Eliminazione di un ingrediente da una pizza (parametri: codice pizza, codice ingrediente)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Incremento del 10% del prezzo delle pizze contenenti un ingrediente (parametri: codice ingrediente) N.B. i calcolo della percentuale può essere eseguito utilizzando le operazioni standard dei linguaggi </a:t>
            </a:r>
            <a:r>
              <a:rPr lang="it-IT">
                <a:latin typeface="Roboto" panose="02000000000000000000" pitchFamily="2" charset="0"/>
                <a:ea typeface="Roboto" panose="02000000000000000000" pitchFamily="2" charset="0"/>
              </a:rPr>
              <a:t>di programmazione.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Si implementino le seguenti funzioni: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Tabella listino pizze ordinato alfabeticamente (parametri: nessuno)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Tabella listino pizze (nome, prezzo) contenenti un ingrediente (parametri: codice ingrediente)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Tabella listino pizze che non contengono un certo ingrediente (parametri: codice ingrediente)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Calcolo numero pizze contenenti un ingrediente (parametri: codice ingrediente)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Calcolo numero pizze non contengono un ingrediente (parametri: codice ingrediente)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Calcolo numero ingredienti contenuti in una pizza (parametri: codice pizza)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it-IT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it-IT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Realizzare una </a:t>
            </a:r>
            <a:r>
              <a:rPr lang="it-IT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view</a:t>
            </a:r>
            <a:r>
              <a:rPr lang="it-IT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che rappresenta il menù con tutte le pizze 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Week3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del file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DOCX con le </a:t>
            </a:r>
            <a:r>
              <a:rPr lang="en-US" sz="2800" dirty="0" err="1">
                <a:latin typeface="Roboto" panose="02000000000000000000"/>
              </a:rPr>
              <a:t>risposte</a:t>
            </a:r>
            <a:r>
              <a:rPr lang="en-US" sz="2800" dirty="0">
                <a:latin typeface="Roboto" panose="02000000000000000000"/>
              </a:rPr>
              <a:t> alle </a:t>
            </a:r>
            <a:r>
              <a:rPr lang="en-US" sz="2800" dirty="0" err="1">
                <a:latin typeface="Roboto" panose="02000000000000000000"/>
              </a:rPr>
              <a:t>domande</a:t>
            </a:r>
            <a:endParaRPr lang="en-US" sz="2800" dirty="0">
              <a:latin typeface="Roboto" panose="0200000000000000000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 file </a:t>
            </a:r>
            <a:r>
              <a:rPr lang="en-US" sz="2800" dirty="0" err="1">
                <a:latin typeface="Roboto" panose="02000000000000000000"/>
              </a:rPr>
              <a:t>contenenti</a:t>
            </a:r>
            <a:r>
              <a:rPr lang="en-US" sz="2800" dirty="0">
                <a:latin typeface="Roboto" panose="02000000000000000000"/>
              </a:rPr>
              <a:t> il </a:t>
            </a:r>
            <a:r>
              <a:rPr lang="en-US" sz="2800" dirty="0" err="1">
                <a:latin typeface="Roboto" panose="02000000000000000000"/>
              </a:rPr>
              <a:t>modello</a:t>
            </a:r>
            <a:r>
              <a:rPr lang="en-US" sz="2800" dirty="0">
                <a:latin typeface="Roboto" panose="02000000000000000000"/>
              </a:rPr>
              <a:t> E-R e il file .</a:t>
            </a:r>
            <a:r>
              <a:rPr lang="en-US" sz="2800" dirty="0" err="1">
                <a:latin typeface="Roboto" panose="02000000000000000000"/>
              </a:rPr>
              <a:t>sql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kkcxeunwdxmixnorvzwqvlrqum" panose="020B0404020101010102" pitchFamily="34" charset="0"/>
              <a:ea typeface="+mn-ea"/>
              <a:cs typeface="+mn-cs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416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Mkkcxeunwdxmixnorvzwqvlrqum</vt:lpstr>
      <vt:lpstr>Roboto</vt:lpstr>
      <vt:lpstr>Tema di Office</vt:lpstr>
      <vt:lpstr>Esercitazione</vt:lpstr>
      <vt:lpstr>Esercitazione – Esercizio Pratico</vt:lpstr>
      <vt:lpstr>Esercitazione</vt:lpstr>
      <vt:lpstr>Esercitazione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– Esercizio Pratico</dc:title>
  <dc:creator>Antonia Sacchitella</dc:creator>
  <cp:lastModifiedBy>Antonia Sacchitella</cp:lastModifiedBy>
  <cp:revision>8</cp:revision>
  <dcterms:created xsi:type="dcterms:W3CDTF">2021-07-16T08:30:50Z</dcterms:created>
  <dcterms:modified xsi:type="dcterms:W3CDTF">2021-07-30T06:55:05Z</dcterms:modified>
</cp:coreProperties>
</file>