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7" r:id="rId2"/>
    <p:sldId id="258" r:id="rId3"/>
    <p:sldId id="259" r:id="rId4"/>
  </p:sldIdLst>
  <p:sldSz cx="1737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355"/>
      </p:cViewPr>
      <p:guideLst>
        <p:guide orient="horz" pos="2592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CA2E-80B0-4B3A-9B3F-F1B8FD80420C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143000"/>
            <a:ext cx="651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4830B-A0B7-45A4-B14E-7A5A0323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346836"/>
            <a:ext cx="13030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322446"/>
            <a:ext cx="130302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38150"/>
            <a:ext cx="37461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38150"/>
            <a:ext cx="1102137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051686"/>
            <a:ext cx="1498473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5507356"/>
            <a:ext cx="1498473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190750"/>
            <a:ext cx="73837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190750"/>
            <a:ext cx="73837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38150"/>
            <a:ext cx="149847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017396"/>
            <a:ext cx="734984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006090"/>
            <a:ext cx="734984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017396"/>
            <a:ext cx="738604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006090"/>
            <a:ext cx="738604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48640"/>
            <a:ext cx="560343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184911"/>
            <a:ext cx="879538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468880"/>
            <a:ext cx="560343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48640"/>
            <a:ext cx="560343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184911"/>
            <a:ext cx="879538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468880"/>
            <a:ext cx="560343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38150"/>
            <a:ext cx="149847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190750"/>
            <a:ext cx="149847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7627621"/>
            <a:ext cx="39090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0365-1A5B-43A9-8D6A-C406E1CB9279}" type="datetimeFigureOut">
              <a:rPr 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7627621"/>
            <a:ext cx="58635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7627621"/>
            <a:ext cx="39090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3A1F273-0BD8-44E9-B8BA-D289E3A67B0E}"/>
              </a:ext>
            </a:extLst>
          </p:cNvPr>
          <p:cNvSpPr txBox="1"/>
          <p:nvPr/>
        </p:nvSpPr>
        <p:spPr>
          <a:xfrm>
            <a:off x="3072754" y="5082710"/>
            <a:ext cx="3529109" cy="394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Recurrence Plot</a:t>
            </a:r>
          </a:p>
        </p:txBody>
      </p:sp>
      <p:pic>
        <p:nvPicPr>
          <p:cNvPr id="20" name="Picture 19" descr="A black and white tile&#10;&#10;Description automatically generated">
            <a:extLst>
              <a:ext uri="{FF2B5EF4-FFF2-40B4-BE49-F238E27FC236}">
                <a16:creationId xmlns:a16="http://schemas.microsoft.com/office/drawing/2014/main" id="{57BD080A-A8B7-446D-93C7-2ED1E5AC4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72" r="-1"/>
          <a:stretch/>
        </p:blipFill>
        <p:spPr>
          <a:xfrm>
            <a:off x="3072754" y="1294384"/>
            <a:ext cx="3529109" cy="35140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Picture 25" descr="A black and white tile&#10;&#10;Description automatically generated">
            <a:extLst>
              <a:ext uri="{FF2B5EF4-FFF2-40B4-BE49-F238E27FC236}">
                <a16:creationId xmlns:a16="http://schemas.microsoft.com/office/drawing/2014/main" id="{8D63B458-9B4B-4C58-A2AD-22D8044196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" b="1"/>
          <a:stretch/>
        </p:blipFill>
        <p:spPr>
          <a:xfrm>
            <a:off x="10847890" y="1294383"/>
            <a:ext cx="3526424" cy="35109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DC704F5-6281-4B94-B1DF-601F92DFA5C1}"/>
              </a:ext>
            </a:extLst>
          </p:cNvPr>
          <p:cNvSpPr txBox="1"/>
          <p:nvPr/>
        </p:nvSpPr>
        <p:spPr>
          <a:xfrm>
            <a:off x="6966686" y="5042726"/>
            <a:ext cx="3529109" cy="394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Gramian Angular Field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3" name="Picture 32" descr="A picture containing bathroom, building, indoor, tub&#10;&#10;Description automatically generated">
            <a:extLst>
              <a:ext uri="{FF2B5EF4-FFF2-40B4-BE49-F238E27FC236}">
                <a16:creationId xmlns:a16="http://schemas.microsoft.com/office/drawing/2014/main" id="{9559CCF6-74D6-472D-8B5D-08078CAB84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41820" y="1294377"/>
            <a:ext cx="3553968" cy="3521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8ED16E-9BF0-4359-B1BD-F800586E0B9D}"/>
              </a:ext>
            </a:extLst>
          </p:cNvPr>
          <p:cNvSpPr txBox="1"/>
          <p:nvPr/>
        </p:nvSpPr>
        <p:spPr>
          <a:xfrm>
            <a:off x="10845210" y="5082709"/>
            <a:ext cx="3529109" cy="394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Markov Transition Field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09B78-959F-4FA3-86DC-AF8795D487EE}"/>
              </a:ext>
            </a:extLst>
          </p:cNvPr>
          <p:cNvSpPr txBox="1"/>
          <p:nvPr/>
        </p:nvSpPr>
        <p:spPr>
          <a:xfrm>
            <a:off x="1090390" y="1098406"/>
            <a:ext cx="2463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channels: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RP, GAF, MTF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32658-43C3-4C80-B7A8-F2D998DA3811}"/>
              </a:ext>
            </a:extLst>
          </p:cNvPr>
          <p:cNvSpPr txBox="1"/>
          <p:nvPr/>
        </p:nvSpPr>
        <p:spPr>
          <a:xfrm>
            <a:off x="460665" y="6777862"/>
            <a:ext cx="1680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482868-0B35-4A8B-954F-733B7F71B86F}"/>
              </a:ext>
            </a:extLst>
          </p:cNvPr>
          <p:cNvSpPr txBox="1"/>
          <p:nvPr/>
        </p:nvSpPr>
        <p:spPr>
          <a:xfrm>
            <a:off x="8493535" y="6786771"/>
            <a:ext cx="2265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 x 64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727714-749D-45EA-998B-4AE6001C47D9}"/>
              </a:ext>
            </a:extLst>
          </p:cNvPr>
          <p:cNvGrpSpPr/>
          <p:nvPr/>
        </p:nvGrpSpPr>
        <p:grpSpPr>
          <a:xfrm>
            <a:off x="-18848" y="2670259"/>
            <a:ext cx="3846851" cy="3910045"/>
            <a:chOff x="82249" y="358786"/>
            <a:chExt cx="2761431" cy="2609712"/>
          </a:xfrm>
        </p:grpSpPr>
        <p:pic>
          <p:nvPicPr>
            <p:cNvPr id="2" name="Picture 1" descr="A black and white tile&#10;&#10;Description automatically generated">
              <a:extLst>
                <a:ext uri="{FF2B5EF4-FFF2-40B4-BE49-F238E27FC236}">
                  <a16:creationId xmlns:a16="http://schemas.microsoft.com/office/drawing/2014/main" id="{03F28C3B-17F2-4E21-9E2B-9D8CA2EA9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72" r="-1"/>
            <a:stretch/>
          </p:blipFill>
          <p:spPr>
            <a:xfrm>
              <a:off x="82249" y="374065"/>
              <a:ext cx="2321707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E71C15-C857-4302-983A-CEB38F9574A2}"/>
                </a:ext>
              </a:extLst>
            </p:cNvPr>
            <p:cNvSpPr/>
            <p:nvPr/>
          </p:nvSpPr>
          <p:spPr>
            <a:xfrm>
              <a:off x="2009374" y="358786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" name="Picture 3" descr="A picture containing bathroom, building, indoor, tub&#10;&#10;Description automatically generated">
              <a:extLst>
                <a:ext uri="{FF2B5EF4-FFF2-40B4-BE49-F238E27FC236}">
                  <a16:creationId xmlns:a16="http://schemas.microsoft.com/office/drawing/2014/main" id="{27E0EC5C-EC9D-45C5-9CD4-D78E0D8F2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291587" y="507812"/>
              <a:ext cx="2333297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591B43-2ED6-4E30-93DF-5462741A50E0}"/>
                </a:ext>
              </a:extLst>
            </p:cNvPr>
            <p:cNvSpPr/>
            <p:nvPr/>
          </p:nvSpPr>
          <p:spPr>
            <a:xfrm>
              <a:off x="2234575" y="497893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3" name="Picture 2" descr="A black and white tile&#10;&#10;Description automatically generated">
              <a:extLst>
                <a:ext uri="{FF2B5EF4-FFF2-40B4-BE49-F238E27FC236}">
                  <a16:creationId xmlns:a16="http://schemas.microsoft.com/office/drawing/2014/main" id="{B6DF7F0B-03A1-4A0F-BCB0-F54FAF9E1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" b="1"/>
            <a:stretch/>
          </p:blipFill>
          <p:spPr>
            <a:xfrm>
              <a:off x="528467" y="656707"/>
              <a:ext cx="2315213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E92AD7-E533-4A5C-980A-2FCD12184D8E}"/>
                </a:ext>
              </a:extLst>
            </p:cNvPr>
            <p:cNvSpPr/>
            <p:nvPr/>
          </p:nvSpPr>
          <p:spPr>
            <a:xfrm>
              <a:off x="2445083" y="634407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0BD662-63F1-4EB0-AA9D-4D75364055FF}"/>
              </a:ext>
            </a:extLst>
          </p:cNvPr>
          <p:cNvGrpSpPr/>
          <p:nvPr/>
        </p:nvGrpSpPr>
        <p:grpSpPr>
          <a:xfrm>
            <a:off x="7812293" y="2734022"/>
            <a:ext cx="3895344" cy="3913632"/>
            <a:chOff x="8226046" y="1124986"/>
            <a:chExt cx="3521146" cy="332991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AB8B8E5-2AD3-4481-BC9F-DE293DE957B0}"/>
                </a:ext>
              </a:extLst>
            </p:cNvPr>
            <p:cNvSpPr/>
            <p:nvPr/>
          </p:nvSpPr>
          <p:spPr>
            <a:xfrm>
              <a:off x="8226046" y="112498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05981B-4EB1-41EE-944C-965B95AE5ECC}"/>
                </a:ext>
              </a:extLst>
            </p:cNvPr>
            <p:cNvSpPr/>
            <p:nvPr/>
          </p:nvSpPr>
          <p:spPr>
            <a:xfrm>
              <a:off x="8282958" y="1158235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4DD110-3519-4003-AC2E-5371A4B914C6}"/>
                </a:ext>
              </a:extLst>
            </p:cNvPr>
            <p:cNvSpPr/>
            <p:nvPr/>
          </p:nvSpPr>
          <p:spPr>
            <a:xfrm>
              <a:off x="8326166" y="119543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488637-E802-48B3-9AEF-5289E68F368F}"/>
                </a:ext>
              </a:extLst>
            </p:cNvPr>
            <p:cNvSpPr/>
            <p:nvPr/>
          </p:nvSpPr>
          <p:spPr>
            <a:xfrm>
              <a:off x="8362077" y="1216881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5FF365-3AD6-4BFD-90BD-5CA6B3206A6B}"/>
                </a:ext>
              </a:extLst>
            </p:cNvPr>
            <p:cNvSpPr/>
            <p:nvPr/>
          </p:nvSpPr>
          <p:spPr>
            <a:xfrm>
              <a:off x="8443147" y="126852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144E2F-C9DA-49F4-97F7-137D0E0F525D}"/>
                </a:ext>
              </a:extLst>
            </p:cNvPr>
            <p:cNvSpPr/>
            <p:nvPr/>
          </p:nvSpPr>
          <p:spPr>
            <a:xfrm>
              <a:off x="8525097" y="1350077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FF3D16-56B7-4EB2-9448-62DBE64E16AB}"/>
                </a:ext>
              </a:extLst>
            </p:cNvPr>
            <p:cNvSpPr/>
            <p:nvPr/>
          </p:nvSpPr>
          <p:spPr>
            <a:xfrm>
              <a:off x="8600697" y="142240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CB1704-62D2-4E82-A874-543C407CFA95}"/>
                </a:ext>
              </a:extLst>
            </p:cNvPr>
            <p:cNvSpPr/>
            <p:nvPr/>
          </p:nvSpPr>
          <p:spPr>
            <a:xfrm>
              <a:off x="8669946" y="149020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43B14D-1D93-4A86-A9F4-B113EA957366}"/>
                </a:ext>
              </a:extLst>
            </p:cNvPr>
            <p:cNvSpPr/>
            <p:nvPr/>
          </p:nvSpPr>
          <p:spPr>
            <a:xfrm>
              <a:off x="8739196" y="155075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0B068C-72E8-4C3F-A480-565ED905E51C}"/>
                </a:ext>
              </a:extLst>
            </p:cNvPr>
            <p:cNvSpPr/>
            <p:nvPr/>
          </p:nvSpPr>
          <p:spPr>
            <a:xfrm>
              <a:off x="8823285" y="161855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3C32333-CE6D-404B-B3BF-B9366CD758F1}"/>
                </a:ext>
              </a:extLst>
            </p:cNvPr>
            <p:cNvSpPr/>
            <p:nvPr/>
          </p:nvSpPr>
          <p:spPr>
            <a:xfrm>
              <a:off x="8907375" y="170089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04AFBD-B548-4879-BF11-12901E312CF4}"/>
                </a:ext>
              </a:extLst>
            </p:cNvPr>
            <p:cNvSpPr/>
            <p:nvPr/>
          </p:nvSpPr>
          <p:spPr>
            <a:xfrm>
              <a:off x="9021145" y="1805030"/>
              <a:ext cx="2317956" cy="2269659"/>
            </a:xfrm>
            <a:prstGeom prst="rect">
              <a:avLst/>
            </a:prstGeom>
            <a:solidFill>
              <a:schemeClr val="accent3">
                <a:tint val="66000"/>
                <a:satMod val="16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EF4259D-B332-4DED-AB22-2B210993A51E}"/>
                </a:ext>
              </a:extLst>
            </p:cNvPr>
            <p:cNvSpPr/>
            <p:nvPr/>
          </p:nvSpPr>
          <p:spPr>
            <a:xfrm>
              <a:off x="9157176" y="193822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BC0D47-8004-4004-93DF-F0FEB9C23CCD}"/>
                </a:ext>
              </a:extLst>
            </p:cNvPr>
            <p:cNvSpPr/>
            <p:nvPr/>
          </p:nvSpPr>
          <p:spPr>
            <a:xfrm>
              <a:off x="9293206" y="207142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3A7903-DA66-43DD-8CBA-7417621553A2}"/>
                </a:ext>
              </a:extLst>
            </p:cNvPr>
            <p:cNvSpPr/>
            <p:nvPr/>
          </p:nvSpPr>
          <p:spPr>
            <a:xfrm>
              <a:off x="9429236" y="2185245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F649E21-7560-4ADB-9CDC-E47F9ED90AA4}"/>
                </a:ext>
              </a:extLst>
            </p:cNvPr>
            <p:cNvSpPr/>
            <p:nvPr/>
          </p:nvSpPr>
          <p:spPr>
            <a:xfrm>
              <a:off x="9741914" y="2490968"/>
              <a:ext cx="91440" cy="9144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9363845-6E3C-4662-A1D8-B1EB9AAE0CFF}"/>
              </a:ext>
            </a:extLst>
          </p:cNvPr>
          <p:cNvSpPr txBox="1"/>
          <p:nvPr/>
        </p:nvSpPr>
        <p:spPr>
          <a:xfrm>
            <a:off x="4372704" y="6776821"/>
            <a:ext cx="2310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 x 32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B19C995-5444-4BBE-95BD-596FB2FCB8EA}"/>
              </a:ext>
            </a:extLst>
          </p:cNvPr>
          <p:cNvGrpSpPr/>
          <p:nvPr/>
        </p:nvGrpSpPr>
        <p:grpSpPr>
          <a:xfrm>
            <a:off x="3864222" y="2692605"/>
            <a:ext cx="3913632" cy="3913632"/>
            <a:chOff x="3610971" y="260027"/>
            <a:chExt cx="3215745" cy="3105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D4B435-B762-4ABF-B124-63F40E6D3F5A}"/>
                </a:ext>
              </a:extLst>
            </p:cNvPr>
            <p:cNvSpPr/>
            <p:nvPr/>
          </p:nvSpPr>
          <p:spPr>
            <a:xfrm>
              <a:off x="3610971" y="260027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BCC3B0-2D21-48ED-91FD-6E9D94602787}"/>
                </a:ext>
              </a:extLst>
            </p:cNvPr>
            <p:cNvSpPr/>
            <p:nvPr/>
          </p:nvSpPr>
          <p:spPr>
            <a:xfrm>
              <a:off x="3680221" y="31330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4252B-AD93-4CF5-B78B-9BA35DE42825}"/>
                </a:ext>
              </a:extLst>
            </p:cNvPr>
            <p:cNvSpPr/>
            <p:nvPr/>
          </p:nvSpPr>
          <p:spPr>
            <a:xfrm>
              <a:off x="3749470" y="38110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3B5D7-3CD6-4C68-B89B-D8890F7C023E}"/>
                </a:ext>
              </a:extLst>
            </p:cNvPr>
            <p:cNvSpPr/>
            <p:nvPr/>
          </p:nvSpPr>
          <p:spPr>
            <a:xfrm>
              <a:off x="3818720" y="44165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90773-42EB-45D4-BAF3-156EC972D671}"/>
                </a:ext>
              </a:extLst>
            </p:cNvPr>
            <p:cNvSpPr/>
            <p:nvPr/>
          </p:nvSpPr>
          <p:spPr>
            <a:xfrm>
              <a:off x="3902809" y="50945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414C3A-0358-4CED-A681-FC11C1FC310A}"/>
                </a:ext>
              </a:extLst>
            </p:cNvPr>
            <p:cNvSpPr/>
            <p:nvPr/>
          </p:nvSpPr>
          <p:spPr>
            <a:xfrm>
              <a:off x="3986899" y="59179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7F0E95-433C-4E0C-B90C-A6739CDAC6BA}"/>
                </a:ext>
              </a:extLst>
            </p:cNvPr>
            <p:cNvSpPr/>
            <p:nvPr/>
          </p:nvSpPr>
          <p:spPr>
            <a:xfrm>
              <a:off x="4100669" y="695930"/>
              <a:ext cx="2317956" cy="2269659"/>
            </a:xfrm>
            <a:prstGeom prst="rect">
              <a:avLst/>
            </a:prstGeom>
            <a:solidFill>
              <a:schemeClr val="accent3">
                <a:tint val="66000"/>
                <a:satMod val="16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4531C9-FFE4-4DDD-BD47-0100E10A4512}"/>
                </a:ext>
              </a:extLst>
            </p:cNvPr>
            <p:cNvSpPr/>
            <p:nvPr/>
          </p:nvSpPr>
          <p:spPr>
            <a:xfrm>
              <a:off x="4236700" y="82912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6E448A-182F-4804-BCC5-08A6F7222686}"/>
                </a:ext>
              </a:extLst>
            </p:cNvPr>
            <p:cNvSpPr/>
            <p:nvPr/>
          </p:nvSpPr>
          <p:spPr>
            <a:xfrm>
              <a:off x="4372730" y="96232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170979-2409-4638-981E-12B8AADCF61B}"/>
                </a:ext>
              </a:extLst>
            </p:cNvPr>
            <p:cNvSpPr/>
            <p:nvPr/>
          </p:nvSpPr>
          <p:spPr>
            <a:xfrm>
              <a:off x="4508760" y="109551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7C457-A4D4-4435-B7EE-6D7E9358AB28}"/>
                </a:ext>
              </a:extLst>
            </p:cNvPr>
            <p:cNvSpPr/>
            <p:nvPr/>
          </p:nvSpPr>
          <p:spPr>
            <a:xfrm>
              <a:off x="6510747" y="1259407"/>
              <a:ext cx="91440" cy="9144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CE94E9-DF3A-4D1C-A63C-45509497C758}"/>
                </a:ext>
              </a:extLst>
            </p:cNvPr>
            <p:cNvSpPr/>
            <p:nvPr/>
          </p:nvSpPr>
          <p:spPr>
            <a:xfrm>
              <a:off x="4750943" y="1408466"/>
              <a:ext cx="274320" cy="27432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369AE80-7779-4060-9EBB-83E4806456F9}"/>
              </a:ext>
            </a:extLst>
          </p:cNvPr>
          <p:cNvGrpSpPr/>
          <p:nvPr/>
        </p:nvGrpSpPr>
        <p:grpSpPr>
          <a:xfrm>
            <a:off x="2800940" y="2658237"/>
            <a:ext cx="4470915" cy="1281937"/>
            <a:chOff x="3232093" y="1959403"/>
            <a:chExt cx="4470915" cy="12819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814DE9-A0B5-4075-B45E-8BEE65EE8DC2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3232093" y="1959403"/>
              <a:ext cx="4470915" cy="1281937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726B59-8672-4224-9B21-53F91BCE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0438" y="2200090"/>
              <a:ext cx="271320" cy="160918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4A45A2-45E9-446E-A532-C17C797854B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 flipV="1">
              <a:off x="3545813" y="2167822"/>
              <a:ext cx="639686" cy="63324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C0CE730-2004-484D-B7A9-0D1C280EC38A}"/>
              </a:ext>
            </a:extLst>
          </p:cNvPr>
          <p:cNvCxnSpPr>
            <a:cxnSpLocks/>
          </p:cNvCxnSpPr>
          <p:nvPr/>
        </p:nvCxnSpPr>
        <p:spPr>
          <a:xfrm>
            <a:off x="5297983" y="4145725"/>
            <a:ext cx="4116159" cy="23674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71C76B6-F2CA-4D88-AC00-21084C85CA9E}"/>
              </a:ext>
            </a:extLst>
          </p:cNvPr>
          <p:cNvSpPr txBox="1"/>
          <p:nvPr/>
        </p:nvSpPr>
        <p:spPr>
          <a:xfrm>
            <a:off x="4004543" y="1019422"/>
            <a:ext cx="305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3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 x 3 Filters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CABF79-77FD-4A33-81D1-7E2D6D0B8C94}"/>
              </a:ext>
            </a:extLst>
          </p:cNvPr>
          <p:cNvSpPr txBox="1"/>
          <p:nvPr/>
        </p:nvSpPr>
        <p:spPr>
          <a:xfrm>
            <a:off x="7841085" y="1058786"/>
            <a:ext cx="272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64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 3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 x 3 Filters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2A266C3-F8DD-4074-886E-B6B76E6C871F}"/>
              </a:ext>
            </a:extLst>
          </p:cNvPr>
          <p:cNvGrpSpPr/>
          <p:nvPr/>
        </p:nvGrpSpPr>
        <p:grpSpPr>
          <a:xfrm>
            <a:off x="6744720" y="4288917"/>
            <a:ext cx="2015199" cy="3895016"/>
            <a:chOff x="6424811" y="3255818"/>
            <a:chExt cx="2015199" cy="377172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F083A9D-13EF-48EC-8CB5-4B6134D212C8}"/>
                </a:ext>
              </a:extLst>
            </p:cNvPr>
            <p:cNvSpPr txBox="1"/>
            <p:nvPr/>
          </p:nvSpPr>
          <p:spPr>
            <a:xfrm>
              <a:off x="6424811" y="6176246"/>
              <a:ext cx="2015199" cy="8512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Batch </a:t>
              </a:r>
              <a:r>
                <a:rPr lang="hu-HU" sz="2200" b="1" dirty="0" err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Norm</a:t>
              </a:r>
              <a:r>
                <a:rPr lang="hu-HU" sz="2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endParaRPr lang="en-US" sz="2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Dropout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9EF9738-F044-41D9-8AA0-D32D82946CB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flipH="1">
              <a:off x="7432411" y="3255818"/>
              <a:ext cx="10257" cy="2920428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DFA770D-5712-46A0-AC3A-468A70AE6DC9}"/>
              </a:ext>
            </a:extLst>
          </p:cNvPr>
          <p:cNvSpPr txBox="1"/>
          <p:nvPr/>
        </p:nvSpPr>
        <p:spPr>
          <a:xfrm>
            <a:off x="11895713" y="6801925"/>
            <a:ext cx="2315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15 x 15 x 64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968BE9-7B7C-4DB0-A5B6-AB33D3D32C83}"/>
              </a:ext>
            </a:extLst>
          </p:cNvPr>
          <p:cNvSpPr/>
          <p:nvPr/>
        </p:nvSpPr>
        <p:spPr>
          <a:xfrm>
            <a:off x="11269937" y="3992996"/>
            <a:ext cx="274320" cy="274320"/>
          </a:xfrm>
          <a:prstGeom prst="rect">
            <a:avLst/>
          </a:prstGeom>
          <a:solidFill>
            <a:schemeClr val="accent6">
              <a:alpha val="23922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E2D7347-FBD0-4DA0-B20E-DF7C71D18EF0}"/>
              </a:ext>
            </a:extLst>
          </p:cNvPr>
          <p:cNvSpPr txBox="1"/>
          <p:nvPr/>
        </p:nvSpPr>
        <p:spPr>
          <a:xfrm>
            <a:off x="10794866" y="1052691"/>
            <a:ext cx="246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64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3 </a:t>
            </a:r>
            <a:br>
              <a:rPr lang="hu-H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2 x 2 Filters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791246-B6ED-46E8-A607-1EB4F3D9A5C4}"/>
              </a:ext>
            </a:extLst>
          </p:cNvPr>
          <p:cNvSpPr/>
          <p:nvPr/>
        </p:nvSpPr>
        <p:spPr>
          <a:xfrm>
            <a:off x="15206492" y="2576208"/>
            <a:ext cx="131032" cy="405473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F21DF1D-FF94-4517-9DD3-5D2C7C7D691E}"/>
              </a:ext>
            </a:extLst>
          </p:cNvPr>
          <p:cNvSpPr txBox="1"/>
          <p:nvPr/>
        </p:nvSpPr>
        <p:spPr>
          <a:xfrm>
            <a:off x="14901611" y="6765166"/>
            <a:ext cx="693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216BEB-6FEE-414B-AB8E-41C6FBFB3A98}"/>
              </a:ext>
            </a:extLst>
          </p:cNvPr>
          <p:cNvSpPr txBox="1"/>
          <p:nvPr/>
        </p:nvSpPr>
        <p:spPr>
          <a:xfrm>
            <a:off x="13048237" y="1057573"/>
            <a:ext cx="206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A236EB-7293-4972-B1E0-592A2A753ED7}"/>
              </a:ext>
            </a:extLst>
          </p:cNvPr>
          <p:cNvGrpSpPr/>
          <p:nvPr/>
        </p:nvGrpSpPr>
        <p:grpSpPr>
          <a:xfrm>
            <a:off x="11993846" y="3546528"/>
            <a:ext cx="1988474" cy="2091036"/>
            <a:chOff x="12242891" y="2551400"/>
            <a:chExt cx="1988474" cy="2091036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4FD65C5-6BE0-4A12-9930-6EEB133847E1}"/>
                </a:ext>
              </a:extLst>
            </p:cNvPr>
            <p:cNvGrpSpPr/>
            <p:nvPr/>
          </p:nvGrpSpPr>
          <p:grpSpPr>
            <a:xfrm>
              <a:off x="12242891" y="2722196"/>
              <a:ext cx="1920240" cy="1920240"/>
              <a:chOff x="12242891" y="2722196"/>
              <a:chExt cx="1920240" cy="19202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9FAFA32-46AD-4B48-BE6D-86975533306E}"/>
                  </a:ext>
                </a:extLst>
              </p:cNvPr>
              <p:cNvGrpSpPr/>
              <p:nvPr/>
            </p:nvGrpSpPr>
            <p:grpSpPr>
              <a:xfrm>
                <a:off x="12242891" y="2722196"/>
                <a:ext cx="1920240" cy="1920240"/>
                <a:chOff x="8226046" y="1124986"/>
                <a:chExt cx="3521146" cy="3329918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5DDFE8-C756-4D86-9607-68EF6509D82A}"/>
                    </a:ext>
                  </a:extLst>
                </p:cNvPr>
                <p:cNvSpPr/>
                <p:nvPr/>
              </p:nvSpPr>
              <p:spPr>
                <a:xfrm>
                  <a:off x="8226046" y="112498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9AC3C-84D8-4271-8A5E-BBDDCAAF3AF0}"/>
                    </a:ext>
                  </a:extLst>
                </p:cNvPr>
                <p:cNvSpPr/>
                <p:nvPr/>
              </p:nvSpPr>
              <p:spPr>
                <a:xfrm>
                  <a:off x="8282958" y="1158235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F0FB053-7D55-4405-BC1A-04EDA88065D1}"/>
                    </a:ext>
                  </a:extLst>
                </p:cNvPr>
                <p:cNvSpPr/>
                <p:nvPr/>
              </p:nvSpPr>
              <p:spPr>
                <a:xfrm>
                  <a:off x="8326166" y="1195439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528758D-1D89-47A9-AFA2-1827AE1A3769}"/>
                    </a:ext>
                  </a:extLst>
                </p:cNvPr>
                <p:cNvSpPr/>
                <p:nvPr/>
              </p:nvSpPr>
              <p:spPr>
                <a:xfrm>
                  <a:off x="8362077" y="1216881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10B5330-64DC-489A-9527-7554657EA6D8}"/>
                    </a:ext>
                  </a:extLst>
                </p:cNvPr>
                <p:cNvSpPr/>
                <p:nvPr/>
              </p:nvSpPr>
              <p:spPr>
                <a:xfrm>
                  <a:off x="8443147" y="1268523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DBE0E9C-C532-42AB-8F5C-3A7BDC6FFBC1}"/>
                    </a:ext>
                  </a:extLst>
                </p:cNvPr>
                <p:cNvSpPr/>
                <p:nvPr/>
              </p:nvSpPr>
              <p:spPr>
                <a:xfrm>
                  <a:off x="8525097" y="1350077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1EF7128-CF45-49D4-A640-EBCA79C76760}"/>
                    </a:ext>
                  </a:extLst>
                </p:cNvPr>
                <p:cNvSpPr/>
                <p:nvPr/>
              </p:nvSpPr>
              <p:spPr>
                <a:xfrm>
                  <a:off x="8600697" y="1422403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4D2C59B-26A3-4A57-B09E-72CDE6A87DC0}"/>
                    </a:ext>
                  </a:extLst>
                </p:cNvPr>
                <p:cNvSpPr/>
                <p:nvPr/>
              </p:nvSpPr>
              <p:spPr>
                <a:xfrm>
                  <a:off x="8669946" y="1490209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ABB770B-CB4F-4D03-B329-3FDE694D100B}"/>
                    </a:ext>
                  </a:extLst>
                </p:cNvPr>
                <p:cNvSpPr/>
                <p:nvPr/>
              </p:nvSpPr>
              <p:spPr>
                <a:xfrm>
                  <a:off x="8739196" y="1550752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5FA9DB3-4C7B-4E41-8313-4AB030DA4C14}"/>
                    </a:ext>
                  </a:extLst>
                </p:cNvPr>
                <p:cNvSpPr/>
                <p:nvPr/>
              </p:nvSpPr>
              <p:spPr>
                <a:xfrm>
                  <a:off x="8823285" y="1618558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FD24F64-C82D-4532-99C3-67FCDC69C52D}"/>
                    </a:ext>
                  </a:extLst>
                </p:cNvPr>
                <p:cNvSpPr/>
                <p:nvPr/>
              </p:nvSpPr>
              <p:spPr>
                <a:xfrm>
                  <a:off x="8907375" y="170089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9309FB8D-D5D6-46A7-B70B-A2F9B16CF5EB}"/>
                    </a:ext>
                  </a:extLst>
                </p:cNvPr>
                <p:cNvSpPr/>
                <p:nvPr/>
              </p:nvSpPr>
              <p:spPr>
                <a:xfrm>
                  <a:off x="9021145" y="1805030"/>
                  <a:ext cx="2317956" cy="2269659"/>
                </a:xfrm>
                <a:prstGeom prst="rect">
                  <a:avLst/>
                </a:prstGeom>
                <a:solidFill>
                  <a:schemeClr val="accent3">
                    <a:tint val="66000"/>
                    <a:satMod val="160000"/>
                  </a:schemeClr>
                </a:soli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CADC85D4-3BFD-4F2C-8224-9ACD4133B7E1}"/>
                    </a:ext>
                  </a:extLst>
                </p:cNvPr>
                <p:cNvSpPr/>
                <p:nvPr/>
              </p:nvSpPr>
              <p:spPr>
                <a:xfrm>
                  <a:off x="9157176" y="193822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FA54E21-D053-4B41-8AAC-E00C1DBEAAE6}"/>
                    </a:ext>
                  </a:extLst>
                </p:cNvPr>
                <p:cNvSpPr/>
                <p:nvPr/>
              </p:nvSpPr>
              <p:spPr>
                <a:xfrm>
                  <a:off x="9293206" y="2071422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FD48190-7966-4552-878D-F0445CBCB767}"/>
                    </a:ext>
                  </a:extLst>
                </p:cNvPr>
                <p:cNvSpPr/>
                <p:nvPr/>
              </p:nvSpPr>
              <p:spPr>
                <a:xfrm>
                  <a:off x="9429236" y="2185245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8D1D579-91F8-408E-9B0D-C84F42DB496D}"/>
                  </a:ext>
                </a:extLst>
              </p:cNvPr>
              <p:cNvSpPr/>
              <p:nvPr/>
            </p:nvSpPr>
            <p:spPr>
              <a:xfrm>
                <a:off x="13982721" y="3376610"/>
                <a:ext cx="73152" cy="73152"/>
              </a:xfrm>
              <a:prstGeom prst="rect">
                <a:avLst/>
              </a:prstGeom>
              <a:solidFill>
                <a:schemeClr val="accent6">
                  <a:alpha val="23922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isometricOffAxis1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175" name="Right Brace 174">
              <a:extLst>
                <a:ext uri="{FF2B5EF4-FFF2-40B4-BE49-F238E27FC236}">
                  <a16:creationId xmlns:a16="http://schemas.microsoft.com/office/drawing/2014/main" id="{046A162D-CD0D-45FE-944B-BD36106A0AFB}"/>
                </a:ext>
              </a:extLst>
            </p:cNvPr>
            <p:cNvSpPr/>
            <p:nvPr/>
          </p:nvSpPr>
          <p:spPr>
            <a:xfrm>
              <a:off x="14035367" y="2551400"/>
              <a:ext cx="195998" cy="2091035"/>
            </a:xfrm>
            <a:prstGeom prst="rightBrac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CC37FA-7C04-4B17-BF52-F31FAAEE3694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11407097" y="3992997"/>
            <a:ext cx="2253364" cy="3693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788488-1FEF-4F28-A051-71F129F3FBEA}"/>
              </a:ext>
            </a:extLst>
          </p:cNvPr>
          <p:cNvCxnSpPr>
            <a:cxnSpLocks/>
            <a:stCxn id="175" idx="1"/>
            <a:endCxn id="171" idx="1"/>
          </p:cNvCxnSpPr>
          <p:nvPr/>
        </p:nvCxnSpPr>
        <p:spPr>
          <a:xfrm>
            <a:off x="13982320" y="4592046"/>
            <a:ext cx="1224172" cy="115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896CE1-DA2F-447E-91C4-BB8BC0FBAD6E}"/>
              </a:ext>
            </a:extLst>
          </p:cNvPr>
          <p:cNvSpPr/>
          <p:nvPr/>
        </p:nvSpPr>
        <p:spPr>
          <a:xfrm>
            <a:off x="16669025" y="4388842"/>
            <a:ext cx="143374" cy="42580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C272458-1BEB-4035-A1F4-37CFD641A060}"/>
              </a:ext>
            </a:extLst>
          </p:cNvPr>
          <p:cNvSpPr txBox="1"/>
          <p:nvPr/>
        </p:nvSpPr>
        <p:spPr>
          <a:xfrm>
            <a:off x="16585137" y="6765335"/>
            <a:ext cx="381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6202898-8089-4D61-8E05-D5BE3E55EAC1}"/>
              </a:ext>
            </a:extLst>
          </p:cNvPr>
          <p:cNvSpPr txBox="1"/>
          <p:nvPr/>
        </p:nvSpPr>
        <p:spPr>
          <a:xfrm>
            <a:off x="15491915" y="597121"/>
            <a:ext cx="14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DDB80E1-235E-4D17-A2EB-34EDB0FA9C38}"/>
              </a:ext>
            </a:extLst>
          </p:cNvPr>
          <p:cNvCxnSpPr>
            <a:cxnSpLocks/>
            <a:stCxn id="171" idx="3"/>
            <a:endCxn id="188" idx="1"/>
          </p:cNvCxnSpPr>
          <p:nvPr/>
        </p:nvCxnSpPr>
        <p:spPr>
          <a:xfrm flipV="1">
            <a:off x="15337524" y="4601746"/>
            <a:ext cx="1331501" cy="18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85D19E3-1AC9-43E0-8A9E-91DA99CFB50F}"/>
              </a:ext>
            </a:extLst>
          </p:cNvPr>
          <p:cNvGrpSpPr/>
          <p:nvPr/>
        </p:nvGrpSpPr>
        <p:grpSpPr>
          <a:xfrm>
            <a:off x="10805289" y="4067440"/>
            <a:ext cx="2011680" cy="4110218"/>
            <a:chOff x="10715521" y="2800421"/>
            <a:chExt cx="2011680" cy="411021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A9792D6-5357-497B-B17B-DE709094A2F8}"/>
                </a:ext>
              </a:extLst>
            </p:cNvPr>
            <p:cNvSpPr txBox="1"/>
            <p:nvPr/>
          </p:nvSpPr>
          <p:spPr>
            <a:xfrm>
              <a:off x="10715521" y="6060247"/>
              <a:ext cx="2011680" cy="8503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pPr marL="171450" indent="-171450"/>
              <a:r>
                <a:rPr lang="en-US" sz="2200" dirty="0"/>
                <a:t>Batch </a:t>
              </a:r>
              <a:r>
                <a:rPr lang="hu-HU" sz="2200" dirty="0" err="1"/>
                <a:t>Norm</a:t>
              </a:r>
              <a:r>
                <a:rPr lang="hu-HU" sz="2200" dirty="0"/>
                <a:t>.</a:t>
              </a:r>
              <a:endParaRPr lang="en-US" sz="2200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BD4F8D3-632A-4407-8C88-ADF7BE4E80FC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11712088" y="2800421"/>
              <a:ext cx="9273" cy="3259826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54C7C6-146F-4463-95FF-81F8D69D8855}"/>
              </a:ext>
            </a:extLst>
          </p:cNvPr>
          <p:cNvGrpSpPr/>
          <p:nvPr/>
        </p:nvGrpSpPr>
        <p:grpSpPr>
          <a:xfrm>
            <a:off x="13419878" y="4585010"/>
            <a:ext cx="1554480" cy="3591743"/>
            <a:chOff x="13528987" y="3688314"/>
            <a:chExt cx="1554480" cy="347111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6BC1E10-6F0C-4205-87D9-2B18DDBA6359}"/>
                </a:ext>
              </a:extLst>
            </p:cNvPr>
            <p:cNvSpPr txBox="1"/>
            <p:nvPr/>
          </p:nvSpPr>
          <p:spPr>
            <a:xfrm>
              <a:off x="13528987" y="6309034"/>
              <a:ext cx="1554480" cy="8503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pPr marL="171450" indent="-171450"/>
              <a:r>
                <a:rPr lang="en-US" sz="2200" dirty="0"/>
                <a:t>Dropout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DA03B8C-8442-42BE-9573-9F449535E7FE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flipH="1">
              <a:off x="14306227" y="3688314"/>
              <a:ext cx="11198" cy="2620720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40F2C06-37D2-4E8D-AF76-EF6A5E818181}"/>
              </a:ext>
            </a:extLst>
          </p:cNvPr>
          <p:cNvGrpSpPr/>
          <p:nvPr/>
        </p:nvGrpSpPr>
        <p:grpSpPr>
          <a:xfrm>
            <a:off x="15234578" y="4601746"/>
            <a:ext cx="2011680" cy="3564555"/>
            <a:chOff x="15240707" y="3522385"/>
            <a:chExt cx="2011680" cy="356455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189BE84-B1C2-4241-B715-CEA3D592D36D}"/>
                </a:ext>
              </a:extLst>
            </p:cNvPr>
            <p:cNvSpPr txBox="1"/>
            <p:nvPr/>
          </p:nvSpPr>
          <p:spPr>
            <a:xfrm>
              <a:off x="15240707" y="6235642"/>
              <a:ext cx="2011680" cy="8512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pPr marL="171450" indent="-171450"/>
              <a:r>
                <a:rPr lang="en-US" sz="2200" dirty="0"/>
                <a:t>Batch </a:t>
              </a:r>
              <a:r>
                <a:rPr lang="hu-HU" sz="2200" dirty="0" err="1"/>
                <a:t>Norm</a:t>
              </a:r>
              <a:r>
                <a:rPr lang="hu-HU" sz="2200" dirty="0"/>
                <a:t>.</a:t>
              </a:r>
              <a:endParaRPr lang="en-US" sz="2200" dirty="0"/>
            </a:p>
            <a:p>
              <a:pPr marL="171450" indent="-171450"/>
              <a:r>
                <a:rPr lang="en-US" sz="2200" dirty="0"/>
                <a:t>Dropout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F5433194-5272-4343-A67F-4648B025A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681" y="3522385"/>
              <a:ext cx="7573" cy="2708082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31943" y="593852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881590" y="558968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Convolutional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487342" y="587506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Avg</a:t>
            </a:r>
            <a:r>
              <a:rPr lang="hu-H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Pooling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2733518" y="600641"/>
            <a:ext cx="2824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Fully Connected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708" y="162631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Layers: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15838897" y="1056790"/>
            <a:ext cx="1592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Softmax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1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09B78-959F-4FA3-86DC-AF8795D487EE}"/>
              </a:ext>
            </a:extLst>
          </p:cNvPr>
          <p:cNvSpPr txBox="1"/>
          <p:nvPr/>
        </p:nvSpPr>
        <p:spPr>
          <a:xfrm>
            <a:off x="350523" y="1277722"/>
            <a:ext cx="2041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channels:</a:t>
            </a:r>
          </a:p>
          <a:p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RP, GAF, MTF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32658-43C3-4C80-B7A8-F2D998DA3811}"/>
              </a:ext>
            </a:extLst>
          </p:cNvPr>
          <p:cNvSpPr txBox="1"/>
          <p:nvPr/>
        </p:nvSpPr>
        <p:spPr>
          <a:xfrm>
            <a:off x="460665" y="6777862"/>
            <a:ext cx="1680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482868-0B35-4A8B-954F-733B7F71B86F}"/>
              </a:ext>
            </a:extLst>
          </p:cNvPr>
          <p:cNvSpPr txBox="1"/>
          <p:nvPr/>
        </p:nvSpPr>
        <p:spPr>
          <a:xfrm>
            <a:off x="8493535" y="6786771"/>
            <a:ext cx="2265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 x 64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727714-749D-45EA-998B-4AE6001C47D9}"/>
              </a:ext>
            </a:extLst>
          </p:cNvPr>
          <p:cNvGrpSpPr/>
          <p:nvPr/>
        </p:nvGrpSpPr>
        <p:grpSpPr>
          <a:xfrm>
            <a:off x="-18848" y="2670259"/>
            <a:ext cx="3846851" cy="3910045"/>
            <a:chOff x="82249" y="358786"/>
            <a:chExt cx="2761431" cy="2609712"/>
          </a:xfrm>
        </p:grpSpPr>
        <p:pic>
          <p:nvPicPr>
            <p:cNvPr id="2" name="Picture 1" descr="A black and white tile&#10;&#10;Description automatically generated">
              <a:extLst>
                <a:ext uri="{FF2B5EF4-FFF2-40B4-BE49-F238E27FC236}">
                  <a16:creationId xmlns:a16="http://schemas.microsoft.com/office/drawing/2014/main" id="{03F28C3B-17F2-4E21-9E2B-9D8CA2EA9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72" r="-1"/>
            <a:stretch/>
          </p:blipFill>
          <p:spPr>
            <a:xfrm>
              <a:off x="82249" y="374065"/>
              <a:ext cx="2321707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E71C15-C857-4302-983A-CEB38F9574A2}"/>
                </a:ext>
              </a:extLst>
            </p:cNvPr>
            <p:cNvSpPr/>
            <p:nvPr/>
          </p:nvSpPr>
          <p:spPr>
            <a:xfrm>
              <a:off x="2009374" y="358786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" name="Picture 3" descr="A picture containing bathroom, building, indoor, tub&#10;&#10;Description automatically generated">
              <a:extLst>
                <a:ext uri="{FF2B5EF4-FFF2-40B4-BE49-F238E27FC236}">
                  <a16:creationId xmlns:a16="http://schemas.microsoft.com/office/drawing/2014/main" id="{27E0EC5C-EC9D-45C5-9CD4-D78E0D8F2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291587" y="507812"/>
              <a:ext cx="2333297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591B43-2ED6-4E30-93DF-5462741A50E0}"/>
                </a:ext>
              </a:extLst>
            </p:cNvPr>
            <p:cNvSpPr/>
            <p:nvPr/>
          </p:nvSpPr>
          <p:spPr>
            <a:xfrm>
              <a:off x="2234575" y="497893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3" name="Picture 2" descr="A black and white tile&#10;&#10;Description automatically generated">
              <a:extLst>
                <a:ext uri="{FF2B5EF4-FFF2-40B4-BE49-F238E27FC236}">
                  <a16:creationId xmlns:a16="http://schemas.microsoft.com/office/drawing/2014/main" id="{B6DF7F0B-03A1-4A0F-BCB0-F54FAF9E1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" b="1"/>
            <a:stretch/>
          </p:blipFill>
          <p:spPr>
            <a:xfrm>
              <a:off x="528467" y="656707"/>
              <a:ext cx="2315213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E92AD7-E533-4A5C-980A-2FCD12184D8E}"/>
                </a:ext>
              </a:extLst>
            </p:cNvPr>
            <p:cNvSpPr/>
            <p:nvPr/>
          </p:nvSpPr>
          <p:spPr>
            <a:xfrm>
              <a:off x="2445083" y="634407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0BD662-63F1-4EB0-AA9D-4D75364055FF}"/>
              </a:ext>
            </a:extLst>
          </p:cNvPr>
          <p:cNvGrpSpPr/>
          <p:nvPr/>
        </p:nvGrpSpPr>
        <p:grpSpPr>
          <a:xfrm>
            <a:off x="7812293" y="2734022"/>
            <a:ext cx="3895344" cy="3913632"/>
            <a:chOff x="8226046" y="1124986"/>
            <a:chExt cx="3521146" cy="332991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AB8B8E5-2AD3-4481-BC9F-DE293DE957B0}"/>
                </a:ext>
              </a:extLst>
            </p:cNvPr>
            <p:cNvSpPr/>
            <p:nvPr/>
          </p:nvSpPr>
          <p:spPr>
            <a:xfrm>
              <a:off x="8226046" y="112498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05981B-4EB1-41EE-944C-965B95AE5ECC}"/>
                </a:ext>
              </a:extLst>
            </p:cNvPr>
            <p:cNvSpPr/>
            <p:nvPr/>
          </p:nvSpPr>
          <p:spPr>
            <a:xfrm>
              <a:off x="8282958" y="1158235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4DD110-3519-4003-AC2E-5371A4B914C6}"/>
                </a:ext>
              </a:extLst>
            </p:cNvPr>
            <p:cNvSpPr/>
            <p:nvPr/>
          </p:nvSpPr>
          <p:spPr>
            <a:xfrm>
              <a:off x="8326166" y="119543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488637-E802-48B3-9AEF-5289E68F368F}"/>
                </a:ext>
              </a:extLst>
            </p:cNvPr>
            <p:cNvSpPr/>
            <p:nvPr/>
          </p:nvSpPr>
          <p:spPr>
            <a:xfrm>
              <a:off x="8362077" y="1216881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5FF365-3AD6-4BFD-90BD-5CA6B3206A6B}"/>
                </a:ext>
              </a:extLst>
            </p:cNvPr>
            <p:cNvSpPr/>
            <p:nvPr/>
          </p:nvSpPr>
          <p:spPr>
            <a:xfrm>
              <a:off x="8443147" y="126852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144E2F-C9DA-49F4-97F7-137D0E0F525D}"/>
                </a:ext>
              </a:extLst>
            </p:cNvPr>
            <p:cNvSpPr/>
            <p:nvPr/>
          </p:nvSpPr>
          <p:spPr>
            <a:xfrm>
              <a:off x="8525097" y="1350077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FF3D16-56B7-4EB2-9448-62DBE64E16AB}"/>
                </a:ext>
              </a:extLst>
            </p:cNvPr>
            <p:cNvSpPr/>
            <p:nvPr/>
          </p:nvSpPr>
          <p:spPr>
            <a:xfrm>
              <a:off x="8600697" y="142240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CB1704-62D2-4E82-A874-543C407CFA95}"/>
                </a:ext>
              </a:extLst>
            </p:cNvPr>
            <p:cNvSpPr/>
            <p:nvPr/>
          </p:nvSpPr>
          <p:spPr>
            <a:xfrm>
              <a:off x="8669946" y="149020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43B14D-1D93-4A86-A9F4-B113EA957366}"/>
                </a:ext>
              </a:extLst>
            </p:cNvPr>
            <p:cNvSpPr/>
            <p:nvPr/>
          </p:nvSpPr>
          <p:spPr>
            <a:xfrm>
              <a:off x="8739196" y="155075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0B068C-72E8-4C3F-A480-565ED905E51C}"/>
                </a:ext>
              </a:extLst>
            </p:cNvPr>
            <p:cNvSpPr/>
            <p:nvPr/>
          </p:nvSpPr>
          <p:spPr>
            <a:xfrm>
              <a:off x="8823285" y="161855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3C32333-CE6D-404B-B3BF-B9366CD758F1}"/>
                </a:ext>
              </a:extLst>
            </p:cNvPr>
            <p:cNvSpPr/>
            <p:nvPr/>
          </p:nvSpPr>
          <p:spPr>
            <a:xfrm>
              <a:off x="8907375" y="170089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04AFBD-B548-4879-BF11-12901E312CF4}"/>
                </a:ext>
              </a:extLst>
            </p:cNvPr>
            <p:cNvSpPr/>
            <p:nvPr/>
          </p:nvSpPr>
          <p:spPr>
            <a:xfrm>
              <a:off x="9021145" y="1805030"/>
              <a:ext cx="2317956" cy="2269659"/>
            </a:xfrm>
            <a:prstGeom prst="rect">
              <a:avLst/>
            </a:prstGeom>
            <a:solidFill>
              <a:schemeClr val="accent3">
                <a:tint val="66000"/>
                <a:satMod val="16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EF4259D-B332-4DED-AB22-2B210993A51E}"/>
                </a:ext>
              </a:extLst>
            </p:cNvPr>
            <p:cNvSpPr/>
            <p:nvPr/>
          </p:nvSpPr>
          <p:spPr>
            <a:xfrm>
              <a:off x="9157176" y="193822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BC0D47-8004-4004-93DF-F0FEB9C23CCD}"/>
                </a:ext>
              </a:extLst>
            </p:cNvPr>
            <p:cNvSpPr/>
            <p:nvPr/>
          </p:nvSpPr>
          <p:spPr>
            <a:xfrm>
              <a:off x="9293206" y="207142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3A7903-DA66-43DD-8CBA-7417621553A2}"/>
                </a:ext>
              </a:extLst>
            </p:cNvPr>
            <p:cNvSpPr/>
            <p:nvPr/>
          </p:nvSpPr>
          <p:spPr>
            <a:xfrm>
              <a:off x="9429236" y="2185245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F649E21-7560-4ADB-9CDC-E47F9ED90AA4}"/>
                </a:ext>
              </a:extLst>
            </p:cNvPr>
            <p:cNvSpPr/>
            <p:nvPr/>
          </p:nvSpPr>
          <p:spPr>
            <a:xfrm>
              <a:off x="9741914" y="2490968"/>
              <a:ext cx="91440" cy="9144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9363845-6E3C-4662-A1D8-B1EB9AAE0CFF}"/>
              </a:ext>
            </a:extLst>
          </p:cNvPr>
          <p:cNvSpPr txBox="1"/>
          <p:nvPr/>
        </p:nvSpPr>
        <p:spPr>
          <a:xfrm>
            <a:off x="4372704" y="6776821"/>
            <a:ext cx="2310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 x 32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B19C995-5444-4BBE-95BD-596FB2FCB8EA}"/>
              </a:ext>
            </a:extLst>
          </p:cNvPr>
          <p:cNvGrpSpPr/>
          <p:nvPr/>
        </p:nvGrpSpPr>
        <p:grpSpPr>
          <a:xfrm>
            <a:off x="3864222" y="2692605"/>
            <a:ext cx="3913632" cy="3913632"/>
            <a:chOff x="3610971" y="260027"/>
            <a:chExt cx="3215745" cy="3105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D4B435-B762-4ABF-B124-63F40E6D3F5A}"/>
                </a:ext>
              </a:extLst>
            </p:cNvPr>
            <p:cNvSpPr/>
            <p:nvPr/>
          </p:nvSpPr>
          <p:spPr>
            <a:xfrm>
              <a:off x="3610971" y="260027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BCC3B0-2D21-48ED-91FD-6E9D94602787}"/>
                </a:ext>
              </a:extLst>
            </p:cNvPr>
            <p:cNvSpPr/>
            <p:nvPr/>
          </p:nvSpPr>
          <p:spPr>
            <a:xfrm>
              <a:off x="3680221" y="31330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4252B-AD93-4CF5-B78B-9BA35DE42825}"/>
                </a:ext>
              </a:extLst>
            </p:cNvPr>
            <p:cNvSpPr/>
            <p:nvPr/>
          </p:nvSpPr>
          <p:spPr>
            <a:xfrm>
              <a:off x="3749470" y="38110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3B5D7-3CD6-4C68-B89B-D8890F7C023E}"/>
                </a:ext>
              </a:extLst>
            </p:cNvPr>
            <p:cNvSpPr/>
            <p:nvPr/>
          </p:nvSpPr>
          <p:spPr>
            <a:xfrm>
              <a:off x="3818720" y="44165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90773-42EB-45D4-BAF3-156EC972D671}"/>
                </a:ext>
              </a:extLst>
            </p:cNvPr>
            <p:cNvSpPr/>
            <p:nvPr/>
          </p:nvSpPr>
          <p:spPr>
            <a:xfrm>
              <a:off x="3902809" y="50945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414C3A-0358-4CED-A681-FC11C1FC310A}"/>
                </a:ext>
              </a:extLst>
            </p:cNvPr>
            <p:cNvSpPr/>
            <p:nvPr/>
          </p:nvSpPr>
          <p:spPr>
            <a:xfrm>
              <a:off x="3986899" y="59179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7F0E95-433C-4E0C-B90C-A6739CDAC6BA}"/>
                </a:ext>
              </a:extLst>
            </p:cNvPr>
            <p:cNvSpPr/>
            <p:nvPr/>
          </p:nvSpPr>
          <p:spPr>
            <a:xfrm>
              <a:off x="4100669" y="695930"/>
              <a:ext cx="2317956" cy="2269659"/>
            </a:xfrm>
            <a:prstGeom prst="rect">
              <a:avLst/>
            </a:prstGeom>
            <a:solidFill>
              <a:schemeClr val="accent3">
                <a:tint val="66000"/>
                <a:satMod val="16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4531C9-FFE4-4DDD-BD47-0100E10A4512}"/>
                </a:ext>
              </a:extLst>
            </p:cNvPr>
            <p:cNvSpPr/>
            <p:nvPr/>
          </p:nvSpPr>
          <p:spPr>
            <a:xfrm>
              <a:off x="4236700" y="82912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6E448A-182F-4804-BCC5-08A6F7222686}"/>
                </a:ext>
              </a:extLst>
            </p:cNvPr>
            <p:cNvSpPr/>
            <p:nvPr/>
          </p:nvSpPr>
          <p:spPr>
            <a:xfrm>
              <a:off x="4372730" y="96232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170979-2409-4638-981E-12B8AADCF61B}"/>
                </a:ext>
              </a:extLst>
            </p:cNvPr>
            <p:cNvSpPr/>
            <p:nvPr/>
          </p:nvSpPr>
          <p:spPr>
            <a:xfrm>
              <a:off x="4508760" y="109551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7C457-A4D4-4435-B7EE-6D7E9358AB28}"/>
                </a:ext>
              </a:extLst>
            </p:cNvPr>
            <p:cNvSpPr/>
            <p:nvPr/>
          </p:nvSpPr>
          <p:spPr>
            <a:xfrm>
              <a:off x="6510747" y="1259407"/>
              <a:ext cx="91440" cy="9144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CE94E9-DF3A-4D1C-A63C-45509497C758}"/>
                </a:ext>
              </a:extLst>
            </p:cNvPr>
            <p:cNvSpPr/>
            <p:nvPr/>
          </p:nvSpPr>
          <p:spPr>
            <a:xfrm>
              <a:off x="4750943" y="1408466"/>
              <a:ext cx="274320" cy="27432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369AE80-7779-4060-9EBB-83E4806456F9}"/>
              </a:ext>
            </a:extLst>
          </p:cNvPr>
          <p:cNvGrpSpPr/>
          <p:nvPr/>
        </p:nvGrpSpPr>
        <p:grpSpPr>
          <a:xfrm>
            <a:off x="2800940" y="2658237"/>
            <a:ext cx="4470915" cy="1281937"/>
            <a:chOff x="3232093" y="1959403"/>
            <a:chExt cx="4470915" cy="12819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814DE9-A0B5-4075-B45E-8BEE65EE8DC2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3232093" y="1959403"/>
              <a:ext cx="4470915" cy="1281937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726B59-8672-4224-9B21-53F91BCE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0438" y="2200090"/>
              <a:ext cx="271320" cy="160918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4A45A2-45E9-446E-A532-C17C797854B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 flipV="1">
              <a:off x="3545813" y="2167822"/>
              <a:ext cx="639686" cy="63324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C0CE730-2004-484D-B7A9-0D1C280EC38A}"/>
              </a:ext>
            </a:extLst>
          </p:cNvPr>
          <p:cNvCxnSpPr>
            <a:cxnSpLocks/>
          </p:cNvCxnSpPr>
          <p:nvPr/>
        </p:nvCxnSpPr>
        <p:spPr>
          <a:xfrm>
            <a:off x="5297983" y="4145725"/>
            <a:ext cx="4116159" cy="23674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71C76B6-F2CA-4D88-AC00-21084C85CA9E}"/>
              </a:ext>
            </a:extLst>
          </p:cNvPr>
          <p:cNvSpPr txBox="1"/>
          <p:nvPr/>
        </p:nvSpPr>
        <p:spPr>
          <a:xfrm>
            <a:off x="4441686" y="1274788"/>
            <a:ext cx="30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3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 x 3 Filters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CABF79-77FD-4A33-81D1-7E2D6D0B8C94}"/>
              </a:ext>
            </a:extLst>
          </p:cNvPr>
          <p:cNvSpPr txBox="1"/>
          <p:nvPr/>
        </p:nvSpPr>
        <p:spPr>
          <a:xfrm>
            <a:off x="7842396" y="1277927"/>
            <a:ext cx="2722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64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 3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 x 3 Filters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2A266C3-F8DD-4074-886E-B6B76E6C871F}"/>
              </a:ext>
            </a:extLst>
          </p:cNvPr>
          <p:cNvGrpSpPr/>
          <p:nvPr/>
        </p:nvGrpSpPr>
        <p:grpSpPr>
          <a:xfrm>
            <a:off x="6744720" y="4288917"/>
            <a:ext cx="2015199" cy="3895017"/>
            <a:chOff x="6424811" y="3255818"/>
            <a:chExt cx="2015199" cy="3771726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F083A9D-13EF-48EC-8CB5-4B6134D212C8}"/>
                </a:ext>
              </a:extLst>
            </p:cNvPr>
            <p:cNvSpPr txBox="1"/>
            <p:nvPr/>
          </p:nvSpPr>
          <p:spPr>
            <a:xfrm>
              <a:off x="6424811" y="6176246"/>
              <a:ext cx="2015199" cy="8512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Batch </a:t>
              </a:r>
              <a:r>
                <a:rPr lang="hu-HU" sz="2200" b="1" dirty="0" err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Norm</a:t>
              </a:r>
              <a:r>
                <a:rPr lang="hu-HU" sz="2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endParaRPr lang="en-US" sz="2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Dropout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9EF9738-F044-41D9-8AA0-D32D82946CB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flipH="1">
              <a:off x="7432411" y="3255818"/>
              <a:ext cx="10257" cy="2920428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DFA770D-5712-46A0-AC3A-468A70AE6DC9}"/>
              </a:ext>
            </a:extLst>
          </p:cNvPr>
          <p:cNvSpPr txBox="1"/>
          <p:nvPr/>
        </p:nvSpPr>
        <p:spPr>
          <a:xfrm>
            <a:off x="11895713" y="6801925"/>
            <a:ext cx="2315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15 x 15 x 64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968BE9-7B7C-4DB0-A5B6-AB33D3D32C83}"/>
              </a:ext>
            </a:extLst>
          </p:cNvPr>
          <p:cNvSpPr/>
          <p:nvPr/>
        </p:nvSpPr>
        <p:spPr>
          <a:xfrm>
            <a:off x="11269937" y="3992996"/>
            <a:ext cx="274320" cy="274320"/>
          </a:xfrm>
          <a:prstGeom prst="rect">
            <a:avLst/>
          </a:prstGeom>
          <a:solidFill>
            <a:schemeClr val="accent6">
              <a:alpha val="23922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E2D7347-FBD0-4DA0-B20E-DF7C71D18EF0}"/>
              </a:ext>
            </a:extLst>
          </p:cNvPr>
          <p:cNvSpPr txBox="1"/>
          <p:nvPr/>
        </p:nvSpPr>
        <p:spPr>
          <a:xfrm>
            <a:off x="11346979" y="1283686"/>
            <a:ext cx="2463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64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3 </a:t>
            </a:r>
            <a:br>
              <a:rPr lang="hu-H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2 x 2 Filters</a:t>
            </a:r>
            <a:b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791246-B6ED-46E8-A607-1EB4F3D9A5C4}"/>
              </a:ext>
            </a:extLst>
          </p:cNvPr>
          <p:cNvSpPr/>
          <p:nvPr/>
        </p:nvSpPr>
        <p:spPr>
          <a:xfrm>
            <a:off x="15206492" y="2576208"/>
            <a:ext cx="131032" cy="405473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F21DF1D-FF94-4517-9DD3-5D2C7C7D691E}"/>
              </a:ext>
            </a:extLst>
          </p:cNvPr>
          <p:cNvSpPr txBox="1"/>
          <p:nvPr/>
        </p:nvSpPr>
        <p:spPr>
          <a:xfrm>
            <a:off x="14901611" y="6765166"/>
            <a:ext cx="693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216BEB-6FEE-414B-AB8E-41C6FBFB3A98}"/>
              </a:ext>
            </a:extLst>
          </p:cNvPr>
          <p:cNvSpPr txBox="1"/>
          <p:nvPr/>
        </p:nvSpPr>
        <p:spPr>
          <a:xfrm>
            <a:off x="13950662" y="1607996"/>
            <a:ext cx="2068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Leaky ReLU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A236EB-7293-4972-B1E0-592A2A753ED7}"/>
              </a:ext>
            </a:extLst>
          </p:cNvPr>
          <p:cNvGrpSpPr/>
          <p:nvPr/>
        </p:nvGrpSpPr>
        <p:grpSpPr>
          <a:xfrm>
            <a:off x="11993846" y="3546528"/>
            <a:ext cx="1988474" cy="2091036"/>
            <a:chOff x="12242891" y="2551400"/>
            <a:chExt cx="1988474" cy="2091036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4FD65C5-6BE0-4A12-9930-6EEB133847E1}"/>
                </a:ext>
              </a:extLst>
            </p:cNvPr>
            <p:cNvGrpSpPr/>
            <p:nvPr/>
          </p:nvGrpSpPr>
          <p:grpSpPr>
            <a:xfrm>
              <a:off x="12242891" y="2722196"/>
              <a:ext cx="1920240" cy="1920240"/>
              <a:chOff x="12242891" y="2722196"/>
              <a:chExt cx="1920240" cy="19202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9FAFA32-46AD-4B48-BE6D-86975533306E}"/>
                  </a:ext>
                </a:extLst>
              </p:cNvPr>
              <p:cNvGrpSpPr/>
              <p:nvPr/>
            </p:nvGrpSpPr>
            <p:grpSpPr>
              <a:xfrm>
                <a:off x="12242891" y="2722196"/>
                <a:ext cx="1920240" cy="1920240"/>
                <a:chOff x="8226046" y="1124986"/>
                <a:chExt cx="3521146" cy="3329918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5DDFE8-C756-4D86-9607-68EF6509D82A}"/>
                    </a:ext>
                  </a:extLst>
                </p:cNvPr>
                <p:cNvSpPr/>
                <p:nvPr/>
              </p:nvSpPr>
              <p:spPr>
                <a:xfrm>
                  <a:off x="8226046" y="112498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9AC3C-84D8-4271-8A5E-BBDDCAAF3AF0}"/>
                    </a:ext>
                  </a:extLst>
                </p:cNvPr>
                <p:cNvSpPr/>
                <p:nvPr/>
              </p:nvSpPr>
              <p:spPr>
                <a:xfrm>
                  <a:off x="8282958" y="1158235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F0FB053-7D55-4405-BC1A-04EDA88065D1}"/>
                    </a:ext>
                  </a:extLst>
                </p:cNvPr>
                <p:cNvSpPr/>
                <p:nvPr/>
              </p:nvSpPr>
              <p:spPr>
                <a:xfrm>
                  <a:off x="8326166" y="1195439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528758D-1D89-47A9-AFA2-1827AE1A3769}"/>
                    </a:ext>
                  </a:extLst>
                </p:cNvPr>
                <p:cNvSpPr/>
                <p:nvPr/>
              </p:nvSpPr>
              <p:spPr>
                <a:xfrm>
                  <a:off x="8362077" y="1216881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10B5330-64DC-489A-9527-7554657EA6D8}"/>
                    </a:ext>
                  </a:extLst>
                </p:cNvPr>
                <p:cNvSpPr/>
                <p:nvPr/>
              </p:nvSpPr>
              <p:spPr>
                <a:xfrm>
                  <a:off x="8443147" y="1268523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DBE0E9C-C532-42AB-8F5C-3A7BDC6FFBC1}"/>
                    </a:ext>
                  </a:extLst>
                </p:cNvPr>
                <p:cNvSpPr/>
                <p:nvPr/>
              </p:nvSpPr>
              <p:spPr>
                <a:xfrm>
                  <a:off x="8525097" y="1350077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1EF7128-CF45-49D4-A640-EBCA79C76760}"/>
                    </a:ext>
                  </a:extLst>
                </p:cNvPr>
                <p:cNvSpPr/>
                <p:nvPr/>
              </p:nvSpPr>
              <p:spPr>
                <a:xfrm>
                  <a:off x="8600697" y="1422403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4D2C59B-26A3-4A57-B09E-72CDE6A87DC0}"/>
                    </a:ext>
                  </a:extLst>
                </p:cNvPr>
                <p:cNvSpPr/>
                <p:nvPr/>
              </p:nvSpPr>
              <p:spPr>
                <a:xfrm>
                  <a:off x="8669946" y="1490209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ABB770B-CB4F-4D03-B329-3FDE694D100B}"/>
                    </a:ext>
                  </a:extLst>
                </p:cNvPr>
                <p:cNvSpPr/>
                <p:nvPr/>
              </p:nvSpPr>
              <p:spPr>
                <a:xfrm>
                  <a:off x="8739196" y="1550752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5FA9DB3-4C7B-4E41-8313-4AB030DA4C14}"/>
                    </a:ext>
                  </a:extLst>
                </p:cNvPr>
                <p:cNvSpPr/>
                <p:nvPr/>
              </p:nvSpPr>
              <p:spPr>
                <a:xfrm>
                  <a:off x="8823285" y="1618558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FD24F64-C82D-4532-99C3-67FCDC69C52D}"/>
                    </a:ext>
                  </a:extLst>
                </p:cNvPr>
                <p:cNvSpPr/>
                <p:nvPr/>
              </p:nvSpPr>
              <p:spPr>
                <a:xfrm>
                  <a:off x="8907375" y="170089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9309FB8D-D5D6-46A7-B70B-A2F9B16CF5EB}"/>
                    </a:ext>
                  </a:extLst>
                </p:cNvPr>
                <p:cNvSpPr/>
                <p:nvPr/>
              </p:nvSpPr>
              <p:spPr>
                <a:xfrm>
                  <a:off x="9021145" y="1805030"/>
                  <a:ext cx="2317956" cy="2269659"/>
                </a:xfrm>
                <a:prstGeom prst="rect">
                  <a:avLst/>
                </a:prstGeom>
                <a:solidFill>
                  <a:schemeClr val="accent3">
                    <a:tint val="66000"/>
                    <a:satMod val="160000"/>
                  </a:schemeClr>
                </a:soli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CADC85D4-3BFD-4F2C-8224-9ACD4133B7E1}"/>
                    </a:ext>
                  </a:extLst>
                </p:cNvPr>
                <p:cNvSpPr/>
                <p:nvPr/>
              </p:nvSpPr>
              <p:spPr>
                <a:xfrm>
                  <a:off x="9157176" y="193822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FA54E21-D053-4B41-8AAC-E00C1DBEAAE6}"/>
                    </a:ext>
                  </a:extLst>
                </p:cNvPr>
                <p:cNvSpPr/>
                <p:nvPr/>
              </p:nvSpPr>
              <p:spPr>
                <a:xfrm>
                  <a:off x="9293206" y="2071422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FD48190-7966-4552-878D-F0445CBCB767}"/>
                    </a:ext>
                  </a:extLst>
                </p:cNvPr>
                <p:cNvSpPr/>
                <p:nvPr/>
              </p:nvSpPr>
              <p:spPr>
                <a:xfrm>
                  <a:off x="9429236" y="2185245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8D1D579-91F8-408E-9B0D-C84F42DB496D}"/>
                  </a:ext>
                </a:extLst>
              </p:cNvPr>
              <p:cNvSpPr/>
              <p:nvPr/>
            </p:nvSpPr>
            <p:spPr>
              <a:xfrm>
                <a:off x="13982721" y="3376610"/>
                <a:ext cx="73152" cy="73152"/>
              </a:xfrm>
              <a:prstGeom prst="rect">
                <a:avLst/>
              </a:prstGeom>
              <a:solidFill>
                <a:schemeClr val="accent6">
                  <a:alpha val="23922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isometricOffAxis1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175" name="Right Brace 174">
              <a:extLst>
                <a:ext uri="{FF2B5EF4-FFF2-40B4-BE49-F238E27FC236}">
                  <a16:creationId xmlns:a16="http://schemas.microsoft.com/office/drawing/2014/main" id="{046A162D-CD0D-45FE-944B-BD36106A0AFB}"/>
                </a:ext>
              </a:extLst>
            </p:cNvPr>
            <p:cNvSpPr/>
            <p:nvPr/>
          </p:nvSpPr>
          <p:spPr>
            <a:xfrm>
              <a:off x="14035367" y="2551400"/>
              <a:ext cx="195998" cy="2091035"/>
            </a:xfrm>
            <a:prstGeom prst="rightBrac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CC37FA-7C04-4B17-BF52-F31FAAEE3694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11407097" y="3992997"/>
            <a:ext cx="2253364" cy="3693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788488-1FEF-4F28-A051-71F129F3FBEA}"/>
              </a:ext>
            </a:extLst>
          </p:cNvPr>
          <p:cNvCxnSpPr>
            <a:cxnSpLocks/>
            <a:stCxn id="175" idx="1"/>
            <a:endCxn id="171" idx="1"/>
          </p:cNvCxnSpPr>
          <p:nvPr/>
        </p:nvCxnSpPr>
        <p:spPr>
          <a:xfrm>
            <a:off x="13982320" y="4592046"/>
            <a:ext cx="1224172" cy="115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896CE1-DA2F-447E-91C4-BB8BC0FBAD6E}"/>
              </a:ext>
            </a:extLst>
          </p:cNvPr>
          <p:cNvSpPr/>
          <p:nvPr/>
        </p:nvSpPr>
        <p:spPr>
          <a:xfrm>
            <a:off x="16669025" y="4388842"/>
            <a:ext cx="143374" cy="42580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C272458-1BEB-4035-A1F4-37CFD641A060}"/>
              </a:ext>
            </a:extLst>
          </p:cNvPr>
          <p:cNvSpPr txBox="1"/>
          <p:nvPr/>
        </p:nvSpPr>
        <p:spPr>
          <a:xfrm>
            <a:off x="16585137" y="6765335"/>
            <a:ext cx="381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6202898-8089-4D61-8E05-D5BE3E55EAC1}"/>
              </a:ext>
            </a:extLst>
          </p:cNvPr>
          <p:cNvSpPr txBox="1"/>
          <p:nvPr/>
        </p:nvSpPr>
        <p:spPr>
          <a:xfrm>
            <a:off x="15979234" y="621061"/>
            <a:ext cx="14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endParaRPr lang="en-US" sz="2400" cap="all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DDB80E1-235E-4D17-A2EB-34EDB0FA9C38}"/>
              </a:ext>
            </a:extLst>
          </p:cNvPr>
          <p:cNvCxnSpPr>
            <a:cxnSpLocks/>
            <a:stCxn id="171" idx="3"/>
            <a:endCxn id="188" idx="1"/>
          </p:cNvCxnSpPr>
          <p:nvPr/>
        </p:nvCxnSpPr>
        <p:spPr>
          <a:xfrm flipV="1">
            <a:off x="15337524" y="4601746"/>
            <a:ext cx="1331501" cy="18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85D19E3-1AC9-43E0-8A9E-91DA99CFB50F}"/>
              </a:ext>
            </a:extLst>
          </p:cNvPr>
          <p:cNvGrpSpPr/>
          <p:nvPr/>
        </p:nvGrpSpPr>
        <p:grpSpPr>
          <a:xfrm>
            <a:off x="10805289" y="4067440"/>
            <a:ext cx="2011680" cy="4110218"/>
            <a:chOff x="10715521" y="2800421"/>
            <a:chExt cx="2011680" cy="411021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A9792D6-5357-497B-B17B-DE709094A2F8}"/>
                </a:ext>
              </a:extLst>
            </p:cNvPr>
            <p:cNvSpPr txBox="1"/>
            <p:nvPr/>
          </p:nvSpPr>
          <p:spPr>
            <a:xfrm>
              <a:off x="10715521" y="6060247"/>
              <a:ext cx="2011680" cy="8503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pPr marL="171450" indent="-171450"/>
              <a:r>
                <a:rPr lang="en-US" sz="2200" dirty="0"/>
                <a:t>Batch </a:t>
              </a:r>
              <a:r>
                <a:rPr lang="hu-HU" sz="2200" dirty="0" err="1"/>
                <a:t>Norm</a:t>
              </a:r>
              <a:r>
                <a:rPr lang="hu-HU" sz="2200" dirty="0"/>
                <a:t>.</a:t>
              </a:r>
              <a:endParaRPr lang="en-US" sz="2200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BD4F8D3-632A-4407-8C88-ADF7BE4E80FC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11712088" y="2800421"/>
              <a:ext cx="9273" cy="3259826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54C7C6-146F-4463-95FF-81F8D69D8855}"/>
              </a:ext>
            </a:extLst>
          </p:cNvPr>
          <p:cNvGrpSpPr/>
          <p:nvPr/>
        </p:nvGrpSpPr>
        <p:grpSpPr>
          <a:xfrm>
            <a:off x="13419878" y="4585010"/>
            <a:ext cx="1554480" cy="3591743"/>
            <a:chOff x="13528987" y="3688314"/>
            <a:chExt cx="1554480" cy="347111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6BC1E10-6F0C-4205-87D9-2B18DDBA6359}"/>
                </a:ext>
              </a:extLst>
            </p:cNvPr>
            <p:cNvSpPr txBox="1"/>
            <p:nvPr/>
          </p:nvSpPr>
          <p:spPr>
            <a:xfrm>
              <a:off x="13528987" y="6309034"/>
              <a:ext cx="1554480" cy="8503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pPr marL="171450" indent="-171450"/>
              <a:r>
                <a:rPr lang="en-US" sz="2200" dirty="0"/>
                <a:t>Dropout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DA03B8C-8442-42BE-9573-9F449535E7FE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flipH="1">
              <a:off x="14306227" y="3688314"/>
              <a:ext cx="11198" cy="2620720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40F2C06-37D2-4E8D-AF76-EF6A5E818181}"/>
              </a:ext>
            </a:extLst>
          </p:cNvPr>
          <p:cNvGrpSpPr/>
          <p:nvPr/>
        </p:nvGrpSpPr>
        <p:grpSpPr>
          <a:xfrm>
            <a:off x="15234578" y="4601746"/>
            <a:ext cx="2011680" cy="3564555"/>
            <a:chOff x="15240707" y="3522385"/>
            <a:chExt cx="2011680" cy="356455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189BE84-B1C2-4241-B715-CEA3D592D36D}"/>
                </a:ext>
              </a:extLst>
            </p:cNvPr>
            <p:cNvSpPr txBox="1"/>
            <p:nvPr/>
          </p:nvSpPr>
          <p:spPr>
            <a:xfrm>
              <a:off x="15240707" y="6235642"/>
              <a:ext cx="2011680" cy="8512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pPr marL="171450" indent="-171450"/>
              <a:r>
                <a:rPr lang="en-US" sz="2200" dirty="0"/>
                <a:t>Batch </a:t>
              </a:r>
              <a:r>
                <a:rPr lang="hu-HU" sz="2200" dirty="0" err="1"/>
                <a:t>Norm</a:t>
              </a:r>
              <a:r>
                <a:rPr lang="hu-HU" sz="2200" dirty="0"/>
                <a:t>.</a:t>
              </a:r>
              <a:endParaRPr lang="en-US" sz="2200" dirty="0"/>
            </a:p>
            <a:p>
              <a:pPr marL="171450" indent="-171450"/>
              <a:r>
                <a:rPr lang="en-US" sz="2200" dirty="0"/>
                <a:t>Dropout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F5433194-5272-4343-A67F-4648B025A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681" y="3522385"/>
              <a:ext cx="7573" cy="2708082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87237" y="659095"/>
            <a:ext cx="108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endParaRPr lang="en-US" sz="2400" cap="all" dirty="0"/>
          </a:p>
        </p:txBody>
      </p:sp>
      <p:sp>
        <p:nvSpPr>
          <p:cNvPr id="19" name="Rectangle 18"/>
          <p:cNvSpPr/>
          <p:nvPr/>
        </p:nvSpPr>
        <p:spPr>
          <a:xfrm>
            <a:off x="5759670" y="644312"/>
            <a:ext cx="2686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Convolutional</a:t>
            </a:r>
            <a:endParaRPr lang="en-US" sz="2400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44256" y="428357"/>
            <a:ext cx="2155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cap="al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</a:t>
            </a:r>
            <a:r>
              <a:rPr lang="en-US" sz="2400" b="1" cap="al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Pooling</a:t>
            </a:r>
            <a:endParaRPr lang="en-US" sz="2400" cap="all" dirty="0"/>
          </a:p>
        </p:txBody>
      </p:sp>
      <p:sp>
        <p:nvSpPr>
          <p:cNvPr id="21" name="Rectangle 20"/>
          <p:cNvSpPr/>
          <p:nvPr/>
        </p:nvSpPr>
        <p:spPr>
          <a:xfrm>
            <a:off x="13931570" y="405775"/>
            <a:ext cx="2048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Fully Connected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971950" y="1607995"/>
            <a:ext cx="15921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Softmax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026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185</Words>
  <Application>Microsoft Office PowerPoint</Application>
  <PresentationFormat>Custom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Perge</dc:creator>
  <cp:lastModifiedBy>Laura Perge</cp:lastModifiedBy>
  <cp:revision>57</cp:revision>
  <dcterms:created xsi:type="dcterms:W3CDTF">2019-07-12T12:20:24Z</dcterms:created>
  <dcterms:modified xsi:type="dcterms:W3CDTF">2019-08-02T13:59:18Z</dcterms:modified>
</cp:coreProperties>
</file>