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6405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480" y="1231431"/>
            <a:ext cx="9144000" cy="1641490"/>
          </a:xfrm>
        </p:spPr>
        <p:txBody>
          <a:bodyPr/>
          <a:lstStyle/>
          <a:p>
            <a:r>
              <a:rPr lang="ca-ES" dirty="0"/>
              <a:t>Projecte Helicòpters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61" y="4518623"/>
            <a:ext cx="9988638" cy="754025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ca-ES" sz="4000" dirty="0"/>
              <a:t>Oscar Fuentes, Silvia González, Daniel Granada, Laura Pla, Josep Ma Serra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6295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θ</a:t>
            </a:r>
            <a:r>
              <a:rPr lang="es-ES" sz="3600" dirty="0" err="1"/>
              <a:t>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633868"/>
              </p:ext>
            </p:extLst>
          </p:nvPr>
        </p:nvGraphicFramePr>
        <p:xfrm>
          <a:off x="630444" y="1428060"/>
          <a:ext cx="10233024" cy="42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402517029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566710286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783875357"/>
                    </a:ext>
                  </a:extLst>
                </a:gridCol>
              </a:tblGrid>
              <a:tr h="510606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Vc</a:t>
                      </a:r>
                      <a:r>
                        <a:rPr lang="es-ES" dirty="0"/>
                        <a:t> (m/s)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θ</a:t>
                      </a:r>
                      <a:r>
                        <a:rPr lang="es-ES" sz="1100" dirty="0" err="1"/>
                        <a:t>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67058"/>
                  </a:ext>
                </a:extLst>
              </a:tr>
              <a:tr h="510606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Sense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pèrdues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Amb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pèrdues</a:t>
                      </a:r>
                      <a:r>
                        <a:rPr lang="es-ES" baseline="0" dirty="0"/>
                        <a:t> + </a:t>
                      </a:r>
                      <a:r>
                        <a:rPr lang="es-ES" baseline="0" dirty="0" err="1"/>
                        <a:t>compressibilitat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68875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4031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243357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22192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839040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854198"/>
                  </a:ext>
                </a:extLst>
              </a:tr>
              <a:tr h="51060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926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de la </a:t>
            </a:r>
            <a:r>
              <a:rPr lang="es-ES" dirty="0" err="1"/>
              <a:t>corda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4" y="2311400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23114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0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Velocitat</a:t>
            </a:r>
            <a:r>
              <a:rPr lang="es-ES" dirty="0"/>
              <a:t> </a:t>
            </a:r>
            <a:r>
              <a:rPr lang="es-ES" dirty="0" err="1"/>
              <a:t>Induïda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24644"/>
            <a:ext cx="5333999" cy="4000499"/>
          </a:xfrm>
        </p:spPr>
      </p:pic>
    </p:spTree>
    <p:extLst>
      <p:ext uri="{BB962C8B-B14F-4D97-AF65-F5344CB8AC3E}">
        <p14:creationId xmlns:p14="http://schemas.microsoft.com/office/powerpoint/2010/main" val="25242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Velocitat</a:t>
            </a:r>
            <a:r>
              <a:rPr lang="es-ES" dirty="0"/>
              <a:t> </a:t>
            </a:r>
            <a:r>
              <a:rPr lang="es-ES" dirty="0" err="1"/>
              <a:t>Induïda</a:t>
            </a:r>
            <a:r>
              <a:rPr lang="es-ES" dirty="0"/>
              <a:t> (2)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896" y="1895026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2" y="189502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</a:t>
            </a:r>
            <a:r>
              <a:rPr lang="es-ES" dirty="0" err="1"/>
              <a:t>Lift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90688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17466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Distribució</a:t>
            </a:r>
            <a:r>
              <a:rPr lang="es-ES" dirty="0"/>
              <a:t> </a:t>
            </a:r>
            <a:r>
              <a:rPr lang="es-ES" dirty="0" err="1"/>
              <a:t>Lift</a:t>
            </a:r>
            <a:r>
              <a:rPr lang="es-ES" dirty="0"/>
              <a:t> (2)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096" y="1828766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8" y="182876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3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respecte </a:t>
            </a:r>
            <a:r>
              <a:rPr lang="es-ES" dirty="0" err="1"/>
              <a:t>eix</a:t>
            </a:r>
            <a:r>
              <a:rPr lang="es-ES" dirty="0"/>
              <a:t> rotor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90688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53415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Moment</a:t>
            </a:r>
            <a:r>
              <a:rPr lang="es-ES" dirty="0"/>
              <a:t> respecte </a:t>
            </a:r>
            <a:r>
              <a:rPr lang="es-ES" dirty="0" err="1"/>
              <a:t>eix</a:t>
            </a:r>
            <a:r>
              <a:rPr lang="es-ES" dirty="0"/>
              <a:t> rotor (2)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16" y="1968984"/>
            <a:ext cx="5334000" cy="4000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2" y="196898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Taula de </a:t>
            </a:r>
            <a:r>
              <a:rPr lang="es-ES" dirty="0" err="1"/>
              <a:t>potències</a:t>
            </a:r>
            <a:endParaRPr lang="es-E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10663"/>
              </p:ext>
            </p:extLst>
          </p:nvPr>
        </p:nvGraphicFramePr>
        <p:xfrm>
          <a:off x="838200" y="1690687"/>
          <a:ext cx="10216488" cy="4393928"/>
        </p:xfrm>
        <a:graphic>
          <a:graphicData uri="http://schemas.openxmlformats.org/drawingml/2006/table">
            <a:tbl>
              <a:tblPr/>
              <a:tblGrid>
                <a:gridCol w="137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8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3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Ideal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BEM sense 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pèrdues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BEM pèrdues i compressible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Vc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Induïda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Paràsita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510,98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0,3373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567,43 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567,52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2,5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610,31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0,3994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626,82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627,03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709,64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0,4600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692,54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692,79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808,96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0,5190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908,29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0,5765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12,5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1007,61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0,6324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 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?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047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552</TotalTime>
  <Words>132</Words>
  <Application>Microsoft Office PowerPoint</Application>
  <PresentationFormat>Panorámica</PresentationFormat>
  <Paragraphs>86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Projecte Helicòpters</vt:lpstr>
      <vt:lpstr>Distribució de la corda</vt:lpstr>
      <vt:lpstr>Velocitat Induïda</vt:lpstr>
      <vt:lpstr>Velocitat Induïda (2)</vt:lpstr>
      <vt:lpstr>Distribució Lift</vt:lpstr>
      <vt:lpstr>Distribució Lift (2)</vt:lpstr>
      <vt:lpstr>Moment respecte eix rotor</vt:lpstr>
      <vt:lpstr>Moment respecte eix rotor (2)</vt:lpstr>
      <vt:lpstr>Taula de potències</vt:lpstr>
      <vt:lpstr>θo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 Helicòpters</dc:title>
  <dc:creator>Xavi Tió Malo</dc:creator>
  <cp:lastModifiedBy>Daniel Granada</cp:lastModifiedBy>
  <cp:revision>12</cp:revision>
  <dcterms:created xsi:type="dcterms:W3CDTF">2016-11-22T09:38:06Z</dcterms:created>
  <dcterms:modified xsi:type="dcterms:W3CDTF">2016-11-23T01:45:23Z</dcterms:modified>
</cp:coreProperties>
</file>