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8" autoAdjust="0"/>
    <p:restoredTop sz="96405"/>
  </p:normalViewPr>
  <p:slideViewPr>
    <p:cSldViewPr snapToGrid="0">
      <p:cViewPr varScale="1">
        <p:scale>
          <a:sx n="94" d="100"/>
          <a:sy n="94" d="100"/>
        </p:scale>
        <p:origin x="2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7480" y="1231431"/>
            <a:ext cx="9144000" cy="1641490"/>
          </a:xfrm>
        </p:spPr>
        <p:txBody>
          <a:bodyPr/>
          <a:lstStyle/>
          <a:p>
            <a:r>
              <a:rPr lang="ca-ES" dirty="0" smtClean="0"/>
              <a:t>Projecte Helicòpters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61" y="4518623"/>
            <a:ext cx="9988638" cy="754025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</a:pPr>
            <a:r>
              <a:rPr lang="ca-ES" sz="4000" dirty="0" smtClean="0"/>
              <a:t>Oscar Fuentes, Silvia González, Daniel Granada, Laura Pla, Josep Ma Serra 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862952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θ</a:t>
            </a:r>
            <a:r>
              <a:rPr lang="es-ES" sz="3600" dirty="0" err="1" smtClean="0"/>
              <a:t>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448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Distribució</a:t>
            </a:r>
            <a:r>
              <a:rPr lang="es-ES" dirty="0" smtClean="0"/>
              <a:t> de la </a:t>
            </a:r>
            <a:r>
              <a:rPr lang="es-ES" dirty="0" err="1" smtClean="0"/>
              <a:t>corda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4" y="2311400"/>
            <a:ext cx="5334000" cy="40005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677" y="23114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0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Velocitat</a:t>
            </a:r>
            <a:r>
              <a:rPr lang="es-ES" dirty="0" smtClean="0"/>
              <a:t> </a:t>
            </a:r>
            <a:r>
              <a:rPr lang="es-ES" dirty="0" err="1" smtClean="0"/>
              <a:t>Induïda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3" y="2051148"/>
            <a:ext cx="5333999" cy="4000499"/>
          </a:xfrm>
        </p:spPr>
      </p:pic>
    </p:spTree>
    <p:extLst>
      <p:ext uri="{BB962C8B-B14F-4D97-AF65-F5344CB8AC3E}">
        <p14:creationId xmlns:p14="http://schemas.microsoft.com/office/powerpoint/2010/main" val="252425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Velocitat</a:t>
            </a:r>
            <a:r>
              <a:rPr lang="es-ES" dirty="0"/>
              <a:t> </a:t>
            </a:r>
            <a:r>
              <a:rPr lang="es-ES" dirty="0" err="1" smtClean="0"/>
              <a:t>Induïda</a:t>
            </a:r>
            <a:r>
              <a:rPr lang="es-E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7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Distribució</a:t>
            </a:r>
            <a:r>
              <a:rPr lang="es-ES" dirty="0" smtClean="0"/>
              <a:t> </a:t>
            </a:r>
            <a:r>
              <a:rPr lang="es-ES" dirty="0" err="1" smtClean="0"/>
              <a:t>Lift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06" y="2026095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317466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Distribució</a:t>
            </a:r>
            <a:r>
              <a:rPr lang="es-ES" dirty="0"/>
              <a:t> </a:t>
            </a:r>
            <a:r>
              <a:rPr lang="es-ES" dirty="0" err="1" smtClean="0"/>
              <a:t>Lift</a:t>
            </a:r>
            <a:r>
              <a:rPr lang="es-E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3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Moment</a:t>
            </a:r>
            <a:r>
              <a:rPr lang="es-ES" dirty="0" smtClean="0"/>
              <a:t> respecte </a:t>
            </a:r>
            <a:r>
              <a:rPr lang="es-ES" dirty="0" err="1" smtClean="0"/>
              <a:t>eix</a:t>
            </a:r>
            <a:r>
              <a:rPr lang="es-ES" dirty="0" smtClean="0"/>
              <a:t> rotor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50" y="2001044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253415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Moment</a:t>
            </a:r>
            <a:r>
              <a:rPr lang="es-ES" dirty="0"/>
              <a:t> respecte </a:t>
            </a:r>
            <a:r>
              <a:rPr lang="es-ES" dirty="0" err="1"/>
              <a:t>eix</a:t>
            </a:r>
            <a:r>
              <a:rPr lang="es-ES" dirty="0"/>
              <a:t> </a:t>
            </a:r>
            <a:r>
              <a:rPr lang="es-ES" dirty="0" smtClean="0"/>
              <a:t>rotor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1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Taula de </a:t>
            </a:r>
            <a:r>
              <a:rPr lang="es-ES" dirty="0" err="1" smtClean="0"/>
              <a:t>potències</a:t>
            </a:r>
            <a:endParaRPr lang="es-E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500145"/>
              </p:ext>
            </p:extLst>
          </p:nvPr>
        </p:nvGraphicFramePr>
        <p:xfrm>
          <a:off x="838200" y="1690687"/>
          <a:ext cx="10216488" cy="4314326"/>
        </p:xfrm>
        <a:graphic>
          <a:graphicData uri="http://schemas.openxmlformats.org/drawingml/2006/table">
            <a:tbl>
              <a:tblPr/>
              <a:tblGrid>
                <a:gridCol w="1371658"/>
                <a:gridCol w="1371658"/>
                <a:gridCol w="1371658"/>
                <a:gridCol w="1497787"/>
                <a:gridCol w="1529320"/>
                <a:gridCol w="1560853"/>
                <a:gridCol w="1513554"/>
              </a:tblGrid>
              <a:tr h="94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Ideal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BEM sense </a:t>
                      </a:r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pèrdues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BEM pèrdues i compressible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Vc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Induïda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Paràsita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Induïda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Paràsita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Induïda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Paràsita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510,98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0,3373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2,5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610,31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0,3994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709,64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0,4600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7,5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808,96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0,5190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908,29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0,5765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12,5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1007,61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0,6324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40472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519</TotalTime>
  <Words>83</Words>
  <Application>Microsoft Macintosh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Corbel</vt:lpstr>
      <vt:lpstr>Arial</vt:lpstr>
      <vt:lpstr>Depth</vt:lpstr>
      <vt:lpstr>Projecte Helicòpters</vt:lpstr>
      <vt:lpstr>Distribució de la corda</vt:lpstr>
      <vt:lpstr>Velocitat Induïda</vt:lpstr>
      <vt:lpstr>Velocitat Induïda (2)</vt:lpstr>
      <vt:lpstr>Distribució Lift</vt:lpstr>
      <vt:lpstr>Distribució Lift (2)</vt:lpstr>
      <vt:lpstr>Moment respecte eix rotor</vt:lpstr>
      <vt:lpstr>Moment respecte eix rotor (2)</vt:lpstr>
      <vt:lpstr>Taula de potències</vt:lpstr>
      <vt:lpstr>θo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Projecte Helicòpters</dc:title>
  <dc:creator>Xavi Tió Malo</dc:creator>
  <cp:lastModifiedBy>Microsoft Office User</cp:lastModifiedBy>
  <cp:revision>8</cp:revision>
  <dcterms:created xsi:type="dcterms:W3CDTF">2016-11-22T09:38:06Z</dcterms:created>
  <dcterms:modified xsi:type="dcterms:W3CDTF">2016-11-22T22:34:52Z</dcterms:modified>
</cp:coreProperties>
</file>