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7480" y="1231431"/>
            <a:ext cx="9144000" cy="1641490"/>
          </a:xfrm>
        </p:spPr>
        <p:txBody>
          <a:bodyPr/>
          <a:lstStyle/>
          <a:p>
            <a:r>
              <a:rPr lang="ca-ES" dirty="0" smtClean="0"/>
              <a:t>Projecte Helicòpters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161" y="4518623"/>
            <a:ext cx="9988638" cy="754025"/>
          </a:xfrm>
        </p:spPr>
        <p:txBody>
          <a:bodyPr>
            <a:noAutofit/>
          </a:bodyPr>
          <a:lstStyle/>
          <a:p>
            <a:pPr algn="ctr">
              <a:lnSpc>
                <a:spcPct val="120000"/>
              </a:lnSpc>
            </a:pPr>
            <a:r>
              <a:rPr lang="ca-ES" sz="4000" dirty="0" smtClean="0"/>
              <a:t>Oscar Fuentes, Silvia González, Daniel Granada, Laura Pla, Josep Ma Serra 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862952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Distribució</a:t>
            </a:r>
            <a:r>
              <a:rPr lang="es-ES" dirty="0" smtClean="0"/>
              <a:t> de la </a:t>
            </a:r>
            <a:r>
              <a:rPr lang="es-ES" dirty="0" err="1" smtClean="0"/>
              <a:t>corda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54" y="2311400"/>
            <a:ext cx="5334000" cy="400050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677" y="23114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00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Velocitat</a:t>
            </a:r>
            <a:r>
              <a:rPr lang="es-ES" dirty="0" smtClean="0"/>
              <a:t> </a:t>
            </a:r>
            <a:r>
              <a:rPr lang="es-ES" dirty="0" err="1" smtClean="0"/>
              <a:t>Induïda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33" y="2051148"/>
            <a:ext cx="5333999" cy="4000499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565" y="2051148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5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Distribució</a:t>
            </a:r>
            <a:r>
              <a:rPr lang="es-ES" dirty="0" smtClean="0"/>
              <a:t> </a:t>
            </a:r>
            <a:r>
              <a:rPr lang="es-ES" dirty="0" err="1" smtClean="0"/>
              <a:t>Lift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06" y="2026095"/>
            <a:ext cx="5334000" cy="400050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090" y="202609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664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Moment</a:t>
            </a:r>
            <a:r>
              <a:rPr lang="es-ES" dirty="0" smtClean="0"/>
              <a:t> respecte </a:t>
            </a:r>
            <a:r>
              <a:rPr lang="es-ES" dirty="0" err="1" smtClean="0"/>
              <a:t>eix</a:t>
            </a:r>
            <a:r>
              <a:rPr lang="es-ES" dirty="0" smtClean="0"/>
              <a:t> rotor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50" y="2001044"/>
            <a:ext cx="5334000" cy="400050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365" y="200104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157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Taula de </a:t>
            </a:r>
            <a:r>
              <a:rPr lang="es-ES" dirty="0" err="1" smtClean="0"/>
              <a:t>potències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4404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θ</a:t>
            </a:r>
            <a:r>
              <a:rPr lang="es-ES" sz="3600" dirty="0" err="1" smtClean="0"/>
              <a:t>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448054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172</TotalTime>
  <Words>33</Words>
  <Application>Microsoft Office PowerPoint</Application>
  <PresentationFormat>Panorámica</PresentationFormat>
  <Paragraphs>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Corbel</vt:lpstr>
      <vt:lpstr>Depth</vt:lpstr>
      <vt:lpstr>Projecte Helicòpters</vt:lpstr>
      <vt:lpstr>Distribució de la corda</vt:lpstr>
      <vt:lpstr>Velocitat Induïda</vt:lpstr>
      <vt:lpstr>Distribució Lift</vt:lpstr>
      <vt:lpstr>Moment respecte eix rotor</vt:lpstr>
      <vt:lpstr>Taula de potències</vt:lpstr>
      <vt:lpstr>θo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Projecte Helicòpters</dc:title>
  <dc:creator>Xavi Tió Malo</dc:creator>
  <cp:lastModifiedBy>Daniel Granada</cp:lastModifiedBy>
  <cp:revision>3</cp:revision>
  <dcterms:created xsi:type="dcterms:W3CDTF">2016-11-22T09:38:06Z</dcterms:created>
  <dcterms:modified xsi:type="dcterms:W3CDTF">2016-11-22T15:43:19Z</dcterms:modified>
</cp:coreProperties>
</file>