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 smtClean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 smtClean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90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Projecte Helicòpters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Xavi Tió Malo</cp:lastModifiedBy>
  <cp:revision>2</cp:revision>
  <dcterms:created xsi:type="dcterms:W3CDTF">2016-11-22T09:38:06Z</dcterms:created>
  <dcterms:modified xsi:type="dcterms:W3CDTF">2016-11-22T11:08:08Z</dcterms:modified>
</cp:coreProperties>
</file>