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6405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θ</a:t>
            </a:r>
            <a:r>
              <a:rPr lang="es-ES" sz="3600" dirty="0" err="1"/>
              <a:t>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633868"/>
              </p:ext>
            </p:extLst>
          </p:nvPr>
        </p:nvGraphicFramePr>
        <p:xfrm>
          <a:off x="630444" y="1428060"/>
          <a:ext cx="10233024" cy="42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402517029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566710286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783875357"/>
                    </a:ext>
                  </a:extLst>
                </a:gridCol>
              </a:tblGrid>
              <a:tr h="510606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Vc</a:t>
                      </a:r>
                      <a:r>
                        <a:rPr lang="es-ES" dirty="0"/>
                        <a:t> (m/s)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θ</a:t>
                      </a:r>
                      <a:r>
                        <a:rPr lang="es-ES" sz="1100" dirty="0" err="1"/>
                        <a:t>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67058"/>
                  </a:ext>
                </a:extLst>
              </a:tr>
              <a:tr h="51060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Sense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Amb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r>
                        <a:rPr lang="es-ES" baseline="0" dirty="0"/>
                        <a:t> + </a:t>
                      </a:r>
                      <a:r>
                        <a:rPr lang="es-ES" baseline="0" dirty="0" err="1"/>
                        <a:t>compressibilitat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68875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031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43357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22192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3904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54198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2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de la </a:t>
            </a:r>
            <a:r>
              <a:rPr lang="es-ES" dirty="0" err="1"/>
              <a:t>corda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4" y="2311400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24644"/>
            <a:ext cx="5333999" cy="4000499"/>
          </a:xfrm>
        </p:spPr>
      </p:pic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96" y="189502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189502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87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096" y="182876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8" y="18287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287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341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 (2)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43" y="2067305"/>
            <a:ext cx="5334000" cy="40005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22" y="20673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Taula de </a:t>
            </a:r>
            <a:r>
              <a:rPr lang="es-ES" dirty="0" err="1"/>
              <a:t>potències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10663"/>
              </p:ext>
            </p:extLst>
          </p:nvPr>
        </p:nvGraphicFramePr>
        <p:xfrm>
          <a:off x="838200" y="1690687"/>
          <a:ext cx="10216488" cy="4393928"/>
        </p:xfrm>
        <a:graphic>
          <a:graphicData uri="http://schemas.openxmlformats.org/drawingml/2006/table">
            <a:tbl>
              <a:tblPr/>
              <a:tblGrid>
                <a:gridCol w="137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Ideal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sense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pèrdues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pèrdues i compressible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510,98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0,3373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567,43 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567,52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610,31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0,3994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626,82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627,03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709,64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0,4600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692,54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692,79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808,96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0,5190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908,29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0,5765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1007,61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0,6324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047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637</TotalTime>
  <Words>132</Words>
  <Application>Microsoft Office PowerPoint</Application>
  <PresentationFormat>Panorámica</PresentationFormat>
  <Paragraphs>86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Projecte Helicòpters</vt:lpstr>
      <vt:lpstr>Distribució de la corda</vt:lpstr>
      <vt:lpstr>Velocitat Induïda</vt:lpstr>
      <vt:lpstr>Velocitat Induïda (2)</vt:lpstr>
      <vt:lpstr>Distribució Lift</vt:lpstr>
      <vt:lpstr>Distribució Lift (2)</vt:lpstr>
      <vt:lpstr>Moment respecte eix rotor</vt:lpstr>
      <vt:lpstr>Moment respecte eix rotor (2)</vt:lpstr>
      <vt:lpstr>Taula de potències</vt:lpstr>
      <vt:lpstr>θo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dani granada</cp:lastModifiedBy>
  <cp:revision>13</cp:revision>
  <dcterms:created xsi:type="dcterms:W3CDTF">2016-11-22T09:38:06Z</dcterms:created>
  <dcterms:modified xsi:type="dcterms:W3CDTF">2016-11-23T03:11:25Z</dcterms:modified>
</cp:coreProperties>
</file>