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42B5-B04A-4465-88E7-9C6731B9F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BE0E1-9501-4575-BFCB-C90B22B6F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93831-C165-490E-BBF9-C7DB5A32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1D43-DC1D-4814-86F3-D846FE39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A3E2-6734-4280-BF9D-57547C92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FB1A-E00D-4CDC-B688-3FCDF8F9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A9DCA-4AEB-4753-9FC5-A1E41F5F0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AB10-F732-4476-B8BA-0841291B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6F2F-184C-44FB-A854-1DADC6F9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0A6A-58FF-4D16-886F-B177EF33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8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EA2B1-D8BE-4F03-AD30-DF2198B07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6A213-A0EB-413D-8D9A-73D1BFF96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3418-AFA6-436E-AE21-4A159525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4A9D-1E33-47E4-BEDC-90A09A38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45CE-EE9B-4BCE-B00C-88FF199D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EABD-B855-438C-950A-6AD03B38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BFBB-DB4B-4C0D-9272-EA4BF87A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A7B7-BA5B-452B-9CBF-A691BA2E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DE65-FC69-4E19-A010-073F93E0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5E1D-7BA2-4003-ABC7-E359476D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D9B1-CADA-4292-8998-40EBCE0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50A6-31C9-4D91-9B10-9FF2262D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0094-AF4B-4956-B7A9-8A380644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575C-FB30-47DD-BE77-167C21B0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48D9-9C14-4B63-8491-3430A95B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26CC-6E9E-4526-ACB2-23C8A5FF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E7EB-4E72-4A62-866A-AC954A542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915B-906D-4C88-82F2-64ED5258D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7B67-A787-4CAA-8D7A-6ACD07C0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6F686-EF3E-4120-BC4C-9DBACCC0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659CC-F807-4DAB-BE2C-385D244B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B6A3-838B-44C0-BF9B-D52CED1E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3F9B-8E34-484F-A815-8A74EA0C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AC2F0-75D8-4D9F-8A1A-47E47517F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89E15-A163-4F03-BCB1-0C412486C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2A987-5FD3-4CC9-8DC3-BB0EDF15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FBC5-0E9F-4A88-B514-1C09576F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F0488-B337-4DA6-A1C8-B359C988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91CE-EBE8-4E83-8060-04D796F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2582-CA43-400E-8784-A1350B2D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3E398-FD21-484F-B0C3-4BC655FB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F202-D332-4E95-A638-BCB182AC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E48-9044-494A-8CBA-045E7E03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D99E6-A3FB-40B2-AE3D-B545D4CD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2EFB9-74AF-499E-A9AE-1ED90F26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96C3-11F9-450B-A4E2-3B39336D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85B4-3752-41BC-9691-8F79CF4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7967-BA8E-4682-A05B-58BD91BB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7884A-E880-4F19-B8C9-CD16E6A34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2C05-9741-46C7-8651-E112964E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978F-E4BD-43ED-99D8-D181E957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1A99D-E25D-454F-8855-315A9BB1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2728-1CBA-4406-AFE3-27B42F1A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354B9-DBA0-4706-B19C-37DA5A40D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33D6-1C6C-4247-A70F-DB68E815A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C4B84-9A80-486B-AF8D-209799E2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22353-A0C1-4869-A4DA-9BB02464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C7DC8-C36B-4C90-8BAA-E5052396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D2E14-FF5E-4BC2-A975-D615C9CB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5417F-7E5A-41A1-87CB-248F0CC4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9EFC-6E0C-4050-B037-A86427C1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70C1-A4B7-4300-9D5C-ECFC0154F25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0EFF-E825-4815-93DF-9BF1932D0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D4F9-5FA9-4A9B-9F98-FF3396FE3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2954-510E-47E5-A6CB-68CE8AD39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F0842-4074-4250-8BB5-DA1F2F1A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386"/>
            <a:ext cx="12192000" cy="39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DFB88-E674-44CD-8FA9-8D8B8C2B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2" y="638608"/>
            <a:ext cx="9753600" cy="524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5D3B5-3092-4BAA-8A64-0298A594A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46" y="1380691"/>
            <a:ext cx="2667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C66772E-2A1C-409C-BCB3-CA5F8538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9" y="177688"/>
            <a:ext cx="6724650" cy="534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FD45C-0464-442E-B5B9-3CB487DDC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392" y="1336787"/>
            <a:ext cx="3629025" cy="2371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ABF78E-2FF3-4922-8DD6-A99E73226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408" y="1334975"/>
            <a:ext cx="3429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6FEC-2A6D-484B-ADEB-D12559FD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B539-5637-469F-9A20-8469C99D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78FB8-2507-4E0F-BA09-E84BCF9E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776287"/>
            <a:ext cx="10829925" cy="530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62F72-8D5E-4DC9-9EDB-B0DE0AB1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1" y="1739179"/>
            <a:ext cx="5257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8A5CA-5FC4-4B9F-9111-CAA7A38D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319"/>
            <a:ext cx="7962900" cy="522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D8637-9E44-4EDD-83F2-4697FCA4E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400151"/>
            <a:ext cx="6296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Stock</dc:creator>
  <cp:lastModifiedBy>Laura Stock</cp:lastModifiedBy>
  <cp:revision>5</cp:revision>
  <dcterms:created xsi:type="dcterms:W3CDTF">2022-03-18T01:47:03Z</dcterms:created>
  <dcterms:modified xsi:type="dcterms:W3CDTF">2022-03-18T03:01:14Z</dcterms:modified>
</cp:coreProperties>
</file>