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>
      <p:cViewPr varScale="1">
        <p:scale>
          <a:sx n="99" d="100"/>
          <a:sy n="99" d="100"/>
        </p:scale>
        <p:origin x="3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975" y="2617981"/>
            <a:ext cx="9290050" cy="1688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7BBC1E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F7B8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7BBC1E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7BBC1E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0226" y="2769552"/>
            <a:ext cx="7051547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7BBC1E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4143" y="2832163"/>
            <a:ext cx="8363712" cy="273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FF7B8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tiff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819" y="3763327"/>
            <a:ext cx="445897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25" dirty="0">
                <a:solidFill>
                  <a:srgbClr val="7BBC1E"/>
                </a:solidFill>
                <a:latin typeface="Century Gothic"/>
                <a:cs typeface="Century Gothic"/>
              </a:rPr>
              <a:t>TrackMe</a:t>
            </a:r>
            <a:endParaRPr sz="6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600" spc="-35" dirty="0">
                <a:solidFill>
                  <a:srgbClr val="7BBC1E"/>
                </a:solidFill>
                <a:latin typeface="Century Gothic"/>
                <a:cs typeface="Century Gothic"/>
              </a:rPr>
              <a:t>Project</a:t>
            </a:r>
            <a:r>
              <a:rPr sz="3600" spc="200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600" spc="-30" dirty="0">
                <a:solidFill>
                  <a:srgbClr val="7BBC1E"/>
                </a:solidFill>
                <a:latin typeface="Century Gothic"/>
                <a:cs typeface="Century Gothic"/>
              </a:rPr>
              <a:t>presentation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1339" y="3557841"/>
            <a:ext cx="3820160" cy="167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2400" i="1" spc="2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i="1" spc="-4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2400" i="1" spc="8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2400" i="1" spc="30" dirty="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r>
              <a:rPr sz="2400" i="1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2400" i="1" spc="2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400" i="1" spc="-2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2400" i="1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2750" spc="30" dirty="0">
                <a:solidFill>
                  <a:srgbClr val="FFFFFF"/>
                </a:solidFill>
                <a:latin typeface="Century Gothic"/>
                <a:cs typeface="Century Gothic"/>
              </a:rPr>
              <a:t>Diego </a:t>
            </a: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Ávila,</a:t>
            </a:r>
            <a:r>
              <a:rPr sz="275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Century Gothic"/>
                <a:cs typeface="Century Gothic"/>
              </a:rPr>
              <a:t>903988</a:t>
            </a:r>
            <a:endParaRPr sz="24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2750" spc="15" dirty="0">
                <a:solidFill>
                  <a:srgbClr val="FFFFFF"/>
                </a:solidFill>
                <a:latin typeface="Century Gothic"/>
                <a:cs typeface="Century Gothic"/>
              </a:rPr>
              <a:t>Laura </a:t>
            </a:r>
            <a:r>
              <a:rPr sz="2750" spc="-10" dirty="0">
                <a:solidFill>
                  <a:srgbClr val="FFFFFF"/>
                </a:solidFill>
                <a:latin typeface="Century Gothic"/>
                <a:cs typeface="Century Gothic"/>
              </a:rPr>
              <a:t>Schiatti,</a:t>
            </a:r>
            <a:r>
              <a:rPr sz="2750" spc="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Century Gothic"/>
                <a:cs typeface="Century Gothic"/>
              </a:rPr>
              <a:t>904738</a:t>
            </a:r>
            <a:endParaRPr sz="24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2750" spc="15" dirty="0">
                <a:solidFill>
                  <a:srgbClr val="FFFFFF"/>
                </a:solidFill>
                <a:latin typeface="Century Gothic"/>
                <a:cs typeface="Century Gothic"/>
              </a:rPr>
              <a:t>Sukhpreet </a:t>
            </a:r>
            <a:r>
              <a:rPr sz="2750" dirty="0">
                <a:solidFill>
                  <a:srgbClr val="FFFFFF"/>
                </a:solidFill>
                <a:latin typeface="Century Gothic"/>
                <a:cs typeface="Century Gothic"/>
              </a:rPr>
              <a:t>Virdi,</a:t>
            </a:r>
            <a:r>
              <a:rPr sz="2750" spc="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904204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750" y="1981200"/>
            <a:ext cx="1628775" cy="162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819" y="6376987"/>
            <a:ext cx="60331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FFFFFF"/>
                </a:solidFill>
                <a:latin typeface="Century Gothic"/>
                <a:cs typeface="Century Gothic"/>
              </a:rPr>
              <a:t>Software</a:t>
            </a:r>
            <a:r>
              <a:rPr sz="14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Engineering</a:t>
            </a:r>
            <a:r>
              <a:rPr sz="1400" spc="-1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entury Gothic"/>
                <a:cs typeface="Century Gothic"/>
              </a:rPr>
              <a:t>II</a:t>
            </a:r>
            <a:r>
              <a:rPr sz="1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entury Gothic"/>
                <a:cs typeface="Century Gothic"/>
              </a:rPr>
              <a:t>Project</a:t>
            </a:r>
            <a:r>
              <a:rPr sz="14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entury Gothic"/>
                <a:cs typeface="Century Gothic"/>
              </a:rPr>
              <a:t>(A.Y.</a:t>
            </a:r>
            <a:r>
              <a:rPr sz="14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entury Gothic"/>
                <a:cs typeface="Century Gothic"/>
              </a:rPr>
              <a:t>2018/2019)</a:t>
            </a:r>
            <a:r>
              <a:rPr sz="14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1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entury Gothic"/>
                <a:cs typeface="Century Gothic"/>
              </a:rPr>
              <a:t>Politecnico</a:t>
            </a:r>
            <a:r>
              <a:rPr sz="14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entury Gothic"/>
                <a:cs typeface="Century Gothic"/>
              </a:rPr>
              <a:t>di 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Milano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4297" y="137479"/>
            <a:ext cx="7049909" cy="6533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96350" y="2409811"/>
            <a:ext cx="3248033" cy="7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81525" cy="6858000"/>
          </a:xfrm>
          <a:custGeom>
            <a:avLst/>
            <a:gdLst/>
            <a:ahLst/>
            <a:cxnLst/>
            <a:rect l="l" t="t" r="r" b="b"/>
            <a:pathLst>
              <a:path w="4581525" h="6858000">
                <a:moveTo>
                  <a:pt x="0" y="6858000"/>
                </a:moveTo>
                <a:lnTo>
                  <a:pt x="4581525" y="6858000"/>
                </a:lnTo>
                <a:lnTo>
                  <a:pt x="45815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2916" y="2983738"/>
            <a:ext cx="422909" cy="845819"/>
          </a:xfrm>
          <a:custGeom>
            <a:avLst/>
            <a:gdLst/>
            <a:ahLst/>
            <a:cxnLst/>
            <a:rect l="l" t="t" r="r" b="b"/>
            <a:pathLst>
              <a:path w="422910" h="845820">
                <a:moveTo>
                  <a:pt x="0" y="0"/>
                </a:moveTo>
                <a:lnTo>
                  <a:pt x="6350" y="845819"/>
                </a:lnTo>
                <a:lnTo>
                  <a:pt x="422529" y="368046"/>
                </a:lnTo>
                <a:lnTo>
                  <a:pt x="0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059" y="2834760"/>
            <a:ext cx="3604895" cy="11899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15" dirty="0">
                <a:solidFill>
                  <a:srgbClr val="FFFFFF"/>
                </a:solidFill>
                <a:latin typeface="Century Gothic"/>
                <a:cs typeface="Century Gothic"/>
              </a:rPr>
              <a:t>Use case</a:t>
            </a:r>
            <a:r>
              <a:rPr sz="32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diagram</a:t>
            </a:r>
            <a:endParaRPr sz="3200">
              <a:latin typeface="Century Gothic"/>
              <a:cs typeface="Century Gothic"/>
            </a:endParaRPr>
          </a:p>
          <a:p>
            <a:pPr marL="15875" algn="ctr">
              <a:lnSpc>
                <a:spcPct val="100000"/>
              </a:lnSpc>
              <a:spcBef>
                <a:spcPts val="740"/>
              </a:spcBef>
            </a:pP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&lt;&lt;Data4Help&gt;&gt;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78" y="476077"/>
            <a:ext cx="4469052" cy="479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87546" y="1142603"/>
            <a:ext cx="5123805" cy="5630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8825" y="19050"/>
            <a:ext cx="6324600" cy="1019175"/>
          </a:xfrm>
          <a:custGeom>
            <a:avLst/>
            <a:gdLst/>
            <a:ahLst/>
            <a:cxnLst/>
            <a:rect l="l" t="t" r="r" b="b"/>
            <a:pathLst>
              <a:path w="6324600" h="1019175">
                <a:moveTo>
                  <a:pt x="0" y="1019175"/>
                </a:moveTo>
                <a:lnTo>
                  <a:pt x="6324600" y="1019175"/>
                </a:lnTo>
                <a:lnTo>
                  <a:pt x="6324600" y="0"/>
                </a:lnTo>
                <a:lnTo>
                  <a:pt x="0" y="0"/>
                </a:lnTo>
                <a:lnTo>
                  <a:pt x="0" y="1019175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6211" y="113919"/>
            <a:ext cx="427990" cy="845819"/>
          </a:xfrm>
          <a:custGeom>
            <a:avLst/>
            <a:gdLst/>
            <a:ahLst/>
            <a:cxnLst/>
            <a:rect l="l" t="t" r="r" b="b"/>
            <a:pathLst>
              <a:path w="427989" h="845819">
                <a:moveTo>
                  <a:pt x="409193" y="0"/>
                </a:moveTo>
                <a:lnTo>
                  <a:pt x="0" y="483742"/>
                </a:lnTo>
                <a:lnTo>
                  <a:pt x="427863" y="845565"/>
                </a:lnTo>
                <a:lnTo>
                  <a:pt x="409193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8825" y="19050"/>
            <a:ext cx="6324600" cy="1019175"/>
          </a:xfrm>
          <a:prstGeom prst="rect">
            <a:avLst/>
          </a:prstGeom>
          <a:ln w="19050">
            <a:solidFill>
              <a:srgbClr val="009188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685"/>
              </a:spcBef>
            </a:pPr>
            <a:r>
              <a:rPr sz="3200" spc="15" dirty="0">
                <a:solidFill>
                  <a:srgbClr val="FFFFFF"/>
                </a:solidFill>
                <a:latin typeface="Century Gothic"/>
                <a:cs typeface="Century Gothic"/>
              </a:rPr>
              <a:t>Use case</a:t>
            </a:r>
            <a:r>
              <a:rPr sz="3200" spc="-1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diagram</a:t>
            </a:r>
            <a:endParaRPr sz="3200">
              <a:latin typeface="Century Gothic"/>
              <a:cs typeface="Century Gothic"/>
            </a:endParaRPr>
          </a:p>
          <a:p>
            <a:pPr marL="600710">
              <a:lnSpc>
                <a:spcPct val="100000"/>
              </a:lnSpc>
              <a:spcBef>
                <a:spcPts val="40"/>
              </a:spcBef>
            </a:pP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&lt;&lt;AutomatedSOS&gt;&gt;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810250"/>
            <a:ext cx="5610225" cy="1019175"/>
          </a:xfrm>
          <a:custGeom>
            <a:avLst/>
            <a:gdLst/>
            <a:ahLst/>
            <a:cxnLst/>
            <a:rect l="l" t="t" r="r" b="b"/>
            <a:pathLst>
              <a:path w="5610225" h="1019175">
                <a:moveTo>
                  <a:pt x="0" y="1019175"/>
                </a:moveTo>
                <a:lnTo>
                  <a:pt x="5610225" y="1019175"/>
                </a:lnTo>
                <a:lnTo>
                  <a:pt x="5610225" y="0"/>
                </a:lnTo>
                <a:lnTo>
                  <a:pt x="0" y="0"/>
                </a:lnTo>
                <a:lnTo>
                  <a:pt x="0" y="1019175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3229" y="5965520"/>
            <a:ext cx="409575" cy="805180"/>
          </a:xfrm>
          <a:custGeom>
            <a:avLst/>
            <a:gdLst/>
            <a:ahLst/>
            <a:cxnLst/>
            <a:rect l="l" t="t" r="r" b="b"/>
            <a:pathLst>
              <a:path w="409575" h="805179">
                <a:moveTo>
                  <a:pt x="29591" y="0"/>
                </a:moveTo>
                <a:lnTo>
                  <a:pt x="0" y="804910"/>
                </a:lnTo>
                <a:lnTo>
                  <a:pt x="409194" y="321119"/>
                </a:lnTo>
                <a:lnTo>
                  <a:pt x="29591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5810250"/>
            <a:ext cx="5610225" cy="1019175"/>
          </a:xfrm>
          <a:prstGeom prst="rect">
            <a:avLst/>
          </a:prstGeom>
          <a:ln w="19050">
            <a:solidFill>
              <a:srgbClr val="009188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677670">
              <a:lnSpc>
                <a:spcPct val="100000"/>
              </a:lnSpc>
              <a:spcBef>
                <a:spcPts val="750"/>
              </a:spcBef>
            </a:pPr>
            <a:r>
              <a:rPr sz="3200" spc="15" dirty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sz="3200" spc="10" dirty="0">
                <a:solidFill>
                  <a:srgbClr val="FFFFFF"/>
                </a:solidFill>
                <a:latin typeface="Century Gothic"/>
                <a:cs typeface="Century Gothic"/>
              </a:rPr>
              <a:t>case</a:t>
            </a:r>
            <a:r>
              <a:rPr sz="3200" spc="-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diagram</a:t>
            </a:r>
            <a:endParaRPr sz="3200">
              <a:latin typeface="Century Gothic"/>
              <a:cs typeface="Century Gothic"/>
            </a:endParaRPr>
          </a:p>
          <a:p>
            <a:pPr marL="3031490">
              <a:lnSpc>
                <a:spcPct val="100000"/>
              </a:lnSpc>
              <a:spcBef>
                <a:spcPts val="40"/>
              </a:spcBef>
            </a:pP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&lt;&lt;Track4Run&gt;&gt;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150" y="2656776"/>
            <a:ext cx="479806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6000" spc="-165" dirty="0"/>
              <a:t>A</a:t>
            </a:r>
            <a:r>
              <a:rPr sz="6000" dirty="0"/>
              <a:t>rc</a:t>
            </a:r>
            <a:r>
              <a:rPr sz="6000" spc="10" dirty="0"/>
              <a:t>h</a:t>
            </a:r>
            <a:r>
              <a:rPr sz="6000" spc="60" dirty="0"/>
              <a:t>i</a:t>
            </a:r>
            <a:r>
              <a:rPr sz="6000" dirty="0"/>
              <a:t>tectur</a:t>
            </a:r>
            <a:r>
              <a:rPr sz="6000" spc="25" dirty="0"/>
              <a:t>a</a:t>
            </a:r>
            <a:r>
              <a:rPr sz="6000" dirty="0"/>
              <a:t>l  </a:t>
            </a:r>
            <a:r>
              <a:rPr sz="6000" spc="10" dirty="0"/>
              <a:t>design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000125" y="2286000"/>
            <a:ext cx="0" cy="2592070"/>
          </a:xfrm>
          <a:custGeom>
            <a:avLst/>
            <a:gdLst/>
            <a:ahLst/>
            <a:cxnLst/>
            <a:rect l="l" t="t" r="r" b="b"/>
            <a:pathLst>
              <a:path h="2592070">
                <a:moveTo>
                  <a:pt x="0" y="0"/>
                </a:moveTo>
                <a:lnTo>
                  <a:pt x="0" y="2591943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5386" y="2814794"/>
            <a:ext cx="916940" cy="1314450"/>
          </a:xfrm>
          <a:custGeom>
            <a:avLst/>
            <a:gdLst/>
            <a:ahLst/>
            <a:cxnLst/>
            <a:rect l="l" t="t" r="r" b="b"/>
            <a:pathLst>
              <a:path w="916940" h="1314450">
                <a:moveTo>
                  <a:pt x="75819" y="631096"/>
                </a:moveTo>
                <a:lnTo>
                  <a:pt x="0" y="931324"/>
                </a:lnTo>
                <a:lnTo>
                  <a:pt x="292608" y="1005238"/>
                </a:lnTo>
                <a:lnTo>
                  <a:pt x="282643" y="1053160"/>
                </a:lnTo>
                <a:lnTo>
                  <a:pt x="263332" y="1086860"/>
                </a:lnTo>
                <a:lnTo>
                  <a:pt x="240724" y="1114518"/>
                </a:lnTo>
                <a:lnTo>
                  <a:pt x="220866" y="1144316"/>
                </a:lnTo>
                <a:lnTo>
                  <a:pt x="209804" y="1184435"/>
                </a:lnTo>
                <a:lnTo>
                  <a:pt x="211097" y="1228967"/>
                </a:lnTo>
                <a:lnTo>
                  <a:pt x="228346" y="1266842"/>
                </a:lnTo>
                <a:lnTo>
                  <a:pt x="257024" y="1295646"/>
                </a:lnTo>
                <a:lnTo>
                  <a:pt x="292608" y="1312959"/>
                </a:lnTo>
                <a:lnTo>
                  <a:pt x="330444" y="1314138"/>
                </a:lnTo>
                <a:lnTo>
                  <a:pt x="371649" y="1301339"/>
                </a:lnTo>
                <a:lnTo>
                  <a:pt x="408068" y="1272919"/>
                </a:lnTo>
                <a:lnTo>
                  <a:pt x="431546" y="1227234"/>
                </a:lnTo>
                <a:lnTo>
                  <a:pt x="433364" y="1182022"/>
                </a:lnTo>
                <a:lnTo>
                  <a:pt x="427227" y="1150008"/>
                </a:lnTo>
                <a:lnTo>
                  <a:pt x="419750" y="1121804"/>
                </a:lnTo>
                <a:lnTo>
                  <a:pt x="417545" y="1088022"/>
                </a:lnTo>
                <a:lnTo>
                  <a:pt x="427228" y="1039274"/>
                </a:lnTo>
                <a:lnTo>
                  <a:pt x="751198" y="1039274"/>
                </a:lnTo>
                <a:lnTo>
                  <a:pt x="807206" y="817365"/>
                </a:lnTo>
                <a:lnTo>
                  <a:pt x="667557" y="817365"/>
                </a:lnTo>
                <a:lnTo>
                  <a:pt x="622554" y="815500"/>
                </a:lnTo>
                <a:lnTo>
                  <a:pt x="576869" y="792023"/>
                </a:lnTo>
                <a:lnTo>
                  <a:pt x="548449" y="755604"/>
                </a:lnTo>
                <a:lnTo>
                  <a:pt x="535650" y="714398"/>
                </a:lnTo>
                <a:lnTo>
                  <a:pt x="257302" y="714281"/>
                </a:lnTo>
                <a:lnTo>
                  <a:pt x="216921" y="703057"/>
                </a:lnTo>
                <a:lnTo>
                  <a:pt x="186964" y="682952"/>
                </a:lnTo>
                <a:lnTo>
                  <a:pt x="159049" y="660140"/>
                </a:lnTo>
                <a:lnTo>
                  <a:pt x="124795" y="640796"/>
                </a:lnTo>
                <a:lnTo>
                  <a:pt x="75819" y="631096"/>
                </a:lnTo>
                <a:close/>
              </a:path>
              <a:path w="916940" h="1314450">
                <a:moveTo>
                  <a:pt x="751198" y="1039274"/>
                </a:moveTo>
                <a:lnTo>
                  <a:pt x="427228" y="1039274"/>
                </a:lnTo>
                <a:lnTo>
                  <a:pt x="731774" y="1116236"/>
                </a:lnTo>
                <a:lnTo>
                  <a:pt x="751198" y="1039274"/>
                </a:lnTo>
                <a:close/>
              </a:path>
              <a:path w="916940" h="1314450">
                <a:moveTo>
                  <a:pt x="760872" y="801500"/>
                </a:moveTo>
                <a:lnTo>
                  <a:pt x="727481" y="803842"/>
                </a:lnTo>
                <a:lnTo>
                  <a:pt x="699455" y="811304"/>
                </a:lnTo>
                <a:lnTo>
                  <a:pt x="667557" y="817365"/>
                </a:lnTo>
                <a:lnTo>
                  <a:pt x="807206" y="817365"/>
                </a:lnTo>
                <a:lnTo>
                  <a:pt x="808863" y="810801"/>
                </a:lnTo>
                <a:lnTo>
                  <a:pt x="760872" y="801500"/>
                </a:lnTo>
                <a:close/>
              </a:path>
              <a:path w="916940" h="1314450">
                <a:moveTo>
                  <a:pt x="889700" y="490740"/>
                </a:moveTo>
                <a:lnTo>
                  <a:pt x="254626" y="490740"/>
                </a:lnTo>
                <a:lnTo>
                  <a:pt x="300101" y="492539"/>
                </a:lnTo>
                <a:lnTo>
                  <a:pt x="345785" y="516016"/>
                </a:lnTo>
                <a:lnTo>
                  <a:pt x="374205" y="552436"/>
                </a:lnTo>
                <a:lnTo>
                  <a:pt x="387004" y="593641"/>
                </a:lnTo>
                <a:lnTo>
                  <a:pt x="385826" y="631477"/>
                </a:lnTo>
                <a:lnTo>
                  <a:pt x="368512" y="667061"/>
                </a:lnTo>
                <a:lnTo>
                  <a:pt x="339709" y="695739"/>
                </a:lnTo>
                <a:lnTo>
                  <a:pt x="301833" y="712987"/>
                </a:lnTo>
                <a:lnTo>
                  <a:pt x="257302" y="714281"/>
                </a:lnTo>
                <a:lnTo>
                  <a:pt x="535653" y="714281"/>
                </a:lnTo>
                <a:lnTo>
                  <a:pt x="554069" y="640980"/>
                </a:lnTo>
                <a:lnTo>
                  <a:pt x="582834" y="612316"/>
                </a:lnTo>
                <a:lnTo>
                  <a:pt x="620696" y="595106"/>
                </a:lnTo>
                <a:lnTo>
                  <a:pt x="665226" y="593885"/>
                </a:lnTo>
                <a:lnTo>
                  <a:pt x="863633" y="593885"/>
                </a:lnTo>
                <a:lnTo>
                  <a:pt x="889700" y="490740"/>
                </a:lnTo>
                <a:close/>
              </a:path>
              <a:path w="916940" h="1314450">
                <a:moveTo>
                  <a:pt x="863633" y="593885"/>
                </a:moveTo>
                <a:lnTo>
                  <a:pt x="665226" y="593885"/>
                </a:lnTo>
                <a:lnTo>
                  <a:pt x="705185" y="604811"/>
                </a:lnTo>
                <a:lnTo>
                  <a:pt x="734872" y="624479"/>
                </a:lnTo>
                <a:lnTo>
                  <a:pt x="762335" y="646939"/>
                </a:lnTo>
                <a:lnTo>
                  <a:pt x="795619" y="666241"/>
                </a:lnTo>
                <a:lnTo>
                  <a:pt x="842772" y="676435"/>
                </a:lnTo>
                <a:lnTo>
                  <a:pt x="863633" y="593885"/>
                </a:lnTo>
                <a:close/>
              </a:path>
              <a:path w="916940" h="1314450">
                <a:moveTo>
                  <a:pt x="184785" y="199677"/>
                </a:moveTo>
                <a:lnTo>
                  <a:pt x="109855" y="496222"/>
                </a:lnTo>
                <a:lnTo>
                  <a:pt x="159657" y="506495"/>
                </a:lnTo>
                <a:lnTo>
                  <a:pt x="193994" y="504490"/>
                </a:lnTo>
                <a:lnTo>
                  <a:pt x="222454" y="496981"/>
                </a:lnTo>
                <a:lnTo>
                  <a:pt x="254626" y="490740"/>
                </a:lnTo>
                <a:lnTo>
                  <a:pt x="889700" y="490740"/>
                </a:lnTo>
                <a:lnTo>
                  <a:pt x="916559" y="384462"/>
                </a:lnTo>
                <a:lnTo>
                  <a:pt x="624078" y="310548"/>
                </a:lnTo>
                <a:lnTo>
                  <a:pt x="630927" y="276512"/>
                </a:lnTo>
                <a:lnTo>
                  <a:pt x="489331" y="276512"/>
                </a:lnTo>
                <a:lnTo>
                  <a:pt x="184785" y="199677"/>
                </a:lnTo>
                <a:close/>
              </a:path>
              <a:path w="916940" h="1314450">
                <a:moveTo>
                  <a:pt x="586551" y="0"/>
                </a:moveTo>
                <a:lnTo>
                  <a:pt x="545353" y="12813"/>
                </a:lnTo>
                <a:lnTo>
                  <a:pt x="508942" y="41271"/>
                </a:lnTo>
                <a:lnTo>
                  <a:pt x="485521" y="87028"/>
                </a:lnTo>
                <a:lnTo>
                  <a:pt x="483686" y="132387"/>
                </a:lnTo>
                <a:lnTo>
                  <a:pt x="489861" y="164480"/>
                </a:lnTo>
                <a:lnTo>
                  <a:pt x="497335" y="192843"/>
                </a:lnTo>
                <a:lnTo>
                  <a:pt x="499395" y="227009"/>
                </a:lnTo>
                <a:lnTo>
                  <a:pt x="489331" y="276512"/>
                </a:lnTo>
                <a:lnTo>
                  <a:pt x="630927" y="276512"/>
                </a:lnTo>
                <a:lnTo>
                  <a:pt x="633874" y="261870"/>
                </a:lnTo>
                <a:lnTo>
                  <a:pt x="653222" y="227779"/>
                </a:lnTo>
                <a:lnTo>
                  <a:pt x="675979" y="199942"/>
                </a:lnTo>
                <a:lnTo>
                  <a:pt x="695998" y="170027"/>
                </a:lnTo>
                <a:lnTo>
                  <a:pt x="707136" y="129700"/>
                </a:lnTo>
                <a:lnTo>
                  <a:pt x="705842" y="85169"/>
                </a:lnTo>
                <a:lnTo>
                  <a:pt x="688594" y="47293"/>
                </a:lnTo>
                <a:lnTo>
                  <a:pt x="659915" y="18490"/>
                </a:lnTo>
                <a:lnTo>
                  <a:pt x="624332" y="1176"/>
                </a:lnTo>
                <a:lnTo>
                  <a:pt x="586551" y="0"/>
                </a:lnTo>
                <a:close/>
              </a:path>
            </a:pathLst>
          </a:custGeom>
          <a:solidFill>
            <a:srgbClr val="EC5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2958" y="2169779"/>
            <a:ext cx="1039494" cy="1174750"/>
          </a:xfrm>
          <a:custGeom>
            <a:avLst/>
            <a:gdLst/>
            <a:ahLst/>
            <a:cxnLst/>
            <a:rect l="l" t="t" r="r" b="b"/>
            <a:pathLst>
              <a:path w="1039495" h="1174750">
                <a:moveTo>
                  <a:pt x="163575" y="446166"/>
                </a:moveTo>
                <a:lnTo>
                  <a:pt x="0" y="709056"/>
                </a:lnTo>
                <a:lnTo>
                  <a:pt x="256286" y="868568"/>
                </a:lnTo>
                <a:lnTo>
                  <a:pt x="232249" y="911186"/>
                </a:lnTo>
                <a:lnTo>
                  <a:pt x="203622" y="937411"/>
                </a:lnTo>
                <a:lnTo>
                  <a:pt x="173679" y="956881"/>
                </a:lnTo>
                <a:lnTo>
                  <a:pt x="145692" y="979235"/>
                </a:lnTo>
                <a:lnTo>
                  <a:pt x="122936" y="1014110"/>
                </a:lnTo>
                <a:lnTo>
                  <a:pt x="110573" y="1056884"/>
                </a:lnTo>
                <a:lnTo>
                  <a:pt x="115474" y="1098168"/>
                </a:lnTo>
                <a:lnTo>
                  <a:pt x="134044" y="1134286"/>
                </a:lnTo>
                <a:lnTo>
                  <a:pt x="162687" y="1161557"/>
                </a:lnTo>
                <a:lnTo>
                  <a:pt x="198362" y="1174194"/>
                </a:lnTo>
                <a:lnTo>
                  <a:pt x="241490" y="1174543"/>
                </a:lnTo>
                <a:lnTo>
                  <a:pt x="284809" y="1158557"/>
                </a:lnTo>
                <a:lnTo>
                  <a:pt x="321056" y="1122187"/>
                </a:lnTo>
                <a:lnTo>
                  <a:pt x="336574" y="1079670"/>
                </a:lnTo>
                <a:lnTo>
                  <a:pt x="340473" y="1047314"/>
                </a:lnTo>
                <a:lnTo>
                  <a:pt x="341922" y="1018184"/>
                </a:lnTo>
                <a:lnTo>
                  <a:pt x="350089" y="985340"/>
                </a:lnTo>
                <a:lnTo>
                  <a:pt x="374142" y="941847"/>
                </a:lnTo>
                <a:lnTo>
                  <a:pt x="744013" y="941847"/>
                </a:lnTo>
                <a:lnTo>
                  <a:pt x="807212" y="840247"/>
                </a:lnTo>
                <a:lnTo>
                  <a:pt x="764304" y="816849"/>
                </a:lnTo>
                <a:lnTo>
                  <a:pt x="731778" y="808934"/>
                </a:lnTo>
                <a:lnTo>
                  <a:pt x="702824" y="807512"/>
                </a:lnTo>
                <a:lnTo>
                  <a:pt x="670633" y="803590"/>
                </a:lnTo>
                <a:lnTo>
                  <a:pt x="628396" y="788177"/>
                </a:lnTo>
                <a:lnTo>
                  <a:pt x="591952" y="751911"/>
                </a:lnTo>
                <a:lnTo>
                  <a:pt x="575929" y="708548"/>
                </a:lnTo>
                <a:lnTo>
                  <a:pt x="576264" y="665376"/>
                </a:lnTo>
                <a:lnTo>
                  <a:pt x="588899" y="629681"/>
                </a:lnTo>
                <a:lnTo>
                  <a:pt x="616190" y="601057"/>
                </a:lnTo>
                <a:lnTo>
                  <a:pt x="632109" y="592895"/>
                </a:lnTo>
                <a:lnTo>
                  <a:pt x="353996" y="592895"/>
                </a:lnTo>
                <a:lnTo>
                  <a:pt x="311150" y="580532"/>
                </a:lnTo>
                <a:lnTo>
                  <a:pt x="276100" y="557573"/>
                </a:lnTo>
                <a:lnTo>
                  <a:pt x="253680" y="529322"/>
                </a:lnTo>
                <a:lnTo>
                  <a:pt x="234029" y="499114"/>
                </a:lnTo>
                <a:lnTo>
                  <a:pt x="207282" y="470284"/>
                </a:lnTo>
                <a:lnTo>
                  <a:pt x="163575" y="446166"/>
                </a:lnTo>
                <a:close/>
              </a:path>
              <a:path w="1039495" h="1174750">
                <a:moveTo>
                  <a:pt x="744013" y="941847"/>
                </a:moveTo>
                <a:lnTo>
                  <a:pt x="374142" y="941847"/>
                </a:lnTo>
                <a:lnTo>
                  <a:pt x="640842" y="1107709"/>
                </a:lnTo>
                <a:lnTo>
                  <a:pt x="744013" y="941847"/>
                </a:lnTo>
                <a:close/>
              </a:path>
              <a:path w="1039495" h="1174750">
                <a:moveTo>
                  <a:pt x="970590" y="577621"/>
                </a:moveTo>
                <a:lnTo>
                  <a:pt x="693679" y="577621"/>
                </a:lnTo>
                <a:lnTo>
                  <a:pt x="736473" y="589930"/>
                </a:lnTo>
                <a:lnTo>
                  <a:pt x="771164" y="612560"/>
                </a:lnTo>
                <a:lnTo>
                  <a:pt x="793450" y="640359"/>
                </a:lnTo>
                <a:lnTo>
                  <a:pt x="812779" y="670114"/>
                </a:lnTo>
                <a:lnTo>
                  <a:pt x="838601" y="698614"/>
                </a:lnTo>
                <a:lnTo>
                  <a:pt x="880364" y="722645"/>
                </a:lnTo>
                <a:lnTo>
                  <a:pt x="970590" y="577621"/>
                </a:lnTo>
                <a:close/>
              </a:path>
              <a:path w="1039495" h="1174750">
                <a:moveTo>
                  <a:pt x="398652" y="68214"/>
                </a:moveTo>
                <a:lnTo>
                  <a:pt x="237109" y="328056"/>
                </a:lnTo>
                <a:lnTo>
                  <a:pt x="281421" y="352948"/>
                </a:lnTo>
                <a:lnTo>
                  <a:pt x="314700" y="361473"/>
                </a:lnTo>
                <a:lnTo>
                  <a:pt x="344048" y="362986"/>
                </a:lnTo>
                <a:lnTo>
                  <a:pt x="376565" y="366847"/>
                </a:lnTo>
                <a:lnTo>
                  <a:pt x="419354" y="382412"/>
                </a:lnTo>
                <a:lnTo>
                  <a:pt x="455723" y="418659"/>
                </a:lnTo>
                <a:lnTo>
                  <a:pt x="471709" y="461978"/>
                </a:lnTo>
                <a:lnTo>
                  <a:pt x="471360" y="505106"/>
                </a:lnTo>
                <a:lnTo>
                  <a:pt x="458724" y="540781"/>
                </a:lnTo>
                <a:lnTo>
                  <a:pt x="431450" y="569424"/>
                </a:lnTo>
                <a:lnTo>
                  <a:pt x="395319" y="587994"/>
                </a:lnTo>
                <a:lnTo>
                  <a:pt x="353996" y="592895"/>
                </a:lnTo>
                <a:lnTo>
                  <a:pt x="632109" y="592895"/>
                </a:lnTo>
                <a:lnTo>
                  <a:pt x="652351" y="582517"/>
                </a:lnTo>
                <a:lnTo>
                  <a:pt x="693679" y="577621"/>
                </a:lnTo>
                <a:lnTo>
                  <a:pt x="970590" y="577621"/>
                </a:lnTo>
                <a:lnTo>
                  <a:pt x="1039495" y="466867"/>
                </a:lnTo>
                <a:lnTo>
                  <a:pt x="783336" y="307609"/>
                </a:lnTo>
                <a:lnTo>
                  <a:pt x="807489" y="264188"/>
                </a:lnTo>
                <a:lnTo>
                  <a:pt x="836293" y="237572"/>
                </a:lnTo>
                <a:lnTo>
                  <a:pt x="841669" y="234076"/>
                </a:lnTo>
                <a:lnTo>
                  <a:pt x="665352" y="234076"/>
                </a:lnTo>
                <a:lnTo>
                  <a:pt x="398652" y="68214"/>
                </a:lnTo>
                <a:close/>
              </a:path>
              <a:path w="1039495" h="1174750">
                <a:moveTo>
                  <a:pt x="798957" y="0"/>
                </a:moveTo>
                <a:lnTo>
                  <a:pt x="755594" y="16023"/>
                </a:lnTo>
                <a:lnTo>
                  <a:pt x="719327" y="52466"/>
                </a:lnTo>
                <a:lnTo>
                  <a:pt x="703802" y="95140"/>
                </a:lnTo>
                <a:lnTo>
                  <a:pt x="698452" y="156854"/>
                </a:lnTo>
                <a:lnTo>
                  <a:pt x="690022" y="190000"/>
                </a:lnTo>
                <a:lnTo>
                  <a:pt x="665352" y="234076"/>
                </a:lnTo>
                <a:lnTo>
                  <a:pt x="841669" y="234076"/>
                </a:lnTo>
                <a:lnTo>
                  <a:pt x="866445" y="217962"/>
                </a:lnTo>
                <a:lnTo>
                  <a:pt x="894640" y="195553"/>
                </a:lnTo>
                <a:lnTo>
                  <a:pt x="917575" y="160543"/>
                </a:lnTo>
                <a:lnTo>
                  <a:pt x="929884" y="117750"/>
                </a:lnTo>
                <a:lnTo>
                  <a:pt x="924988" y="76422"/>
                </a:lnTo>
                <a:lnTo>
                  <a:pt x="906448" y="40260"/>
                </a:lnTo>
                <a:lnTo>
                  <a:pt x="877824" y="12969"/>
                </a:lnTo>
                <a:lnTo>
                  <a:pt x="842129" y="335"/>
                </a:lnTo>
                <a:lnTo>
                  <a:pt x="798957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3284" y="3399254"/>
            <a:ext cx="969010" cy="1280795"/>
          </a:xfrm>
          <a:custGeom>
            <a:avLst/>
            <a:gdLst/>
            <a:ahLst/>
            <a:cxnLst/>
            <a:rect l="l" t="t" r="r" b="b"/>
            <a:pathLst>
              <a:path w="969009" h="1280795">
                <a:moveTo>
                  <a:pt x="106680" y="574448"/>
                </a:moveTo>
                <a:lnTo>
                  <a:pt x="0" y="865151"/>
                </a:lnTo>
                <a:lnTo>
                  <a:pt x="283337" y="969164"/>
                </a:lnTo>
                <a:lnTo>
                  <a:pt x="268409" y="1015765"/>
                </a:lnTo>
                <a:lnTo>
                  <a:pt x="245667" y="1047260"/>
                </a:lnTo>
                <a:lnTo>
                  <a:pt x="220279" y="1072409"/>
                </a:lnTo>
                <a:lnTo>
                  <a:pt x="197415" y="1099972"/>
                </a:lnTo>
                <a:lnTo>
                  <a:pt x="182245" y="1138709"/>
                </a:lnTo>
                <a:lnTo>
                  <a:pt x="178819" y="1183114"/>
                </a:lnTo>
                <a:lnTo>
                  <a:pt x="191992" y="1222577"/>
                </a:lnTo>
                <a:lnTo>
                  <a:pt x="217499" y="1254206"/>
                </a:lnTo>
                <a:lnTo>
                  <a:pt x="251079" y="1275107"/>
                </a:lnTo>
                <a:lnTo>
                  <a:pt x="288615" y="1280217"/>
                </a:lnTo>
                <a:lnTo>
                  <a:pt x="330962" y="1271789"/>
                </a:lnTo>
                <a:lnTo>
                  <a:pt x="370165" y="1247336"/>
                </a:lnTo>
                <a:lnTo>
                  <a:pt x="398272" y="1204368"/>
                </a:lnTo>
                <a:lnTo>
                  <a:pt x="404807" y="1159600"/>
                </a:lnTo>
                <a:lnTo>
                  <a:pt x="402035" y="1127128"/>
                </a:lnTo>
                <a:lnTo>
                  <a:pt x="397531" y="1098307"/>
                </a:lnTo>
                <a:lnTo>
                  <a:pt x="398873" y="1064494"/>
                </a:lnTo>
                <a:lnTo>
                  <a:pt x="413639" y="1017043"/>
                </a:lnTo>
                <a:lnTo>
                  <a:pt x="748145" y="1017043"/>
                </a:lnTo>
                <a:lnTo>
                  <a:pt x="816991" y="829591"/>
                </a:lnTo>
                <a:lnTo>
                  <a:pt x="790073" y="821402"/>
                </a:lnTo>
                <a:lnTo>
                  <a:pt x="675750" y="821402"/>
                </a:lnTo>
                <a:lnTo>
                  <a:pt x="631190" y="814859"/>
                </a:lnTo>
                <a:lnTo>
                  <a:pt x="588222" y="786755"/>
                </a:lnTo>
                <a:lnTo>
                  <a:pt x="563768" y="747565"/>
                </a:lnTo>
                <a:lnTo>
                  <a:pt x="555341" y="705256"/>
                </a:lnTo>
                <a:lnTo>
                  <a:pt x="558865" y="679418"/>
                </a:lnTo>
                <a:lnTo>
                  <a:pt x="322915" y="679418"/>
                </a:lnTo>
                <a:lnTo>
                  <a:pt x="278511" y="676048"/>
                </a:lnTo>
                <a:lnTo>
                  <a:pt x="239524" y="660666"/>
                </a:lnTo>
                <a:lnTo>
                  <a:pt x="211826" y="637542"/>
                </a:lnTo>
                <a:lnTo>
                  <a:pt x="186440" y="611949"/>
                </a:lnTo>
                <a:lnTo>
                  <a:pt x="154384" y="589160"/>
                </a:lnTo>
                <a:lnTo>
                  <a:pt x="106680" y="574448"/>
                </a:lnTo>
                <a:close/>
              </a:path>
              <a:path w="969009" h="1280795">
                <a:moveTo>
                  <a:pt x="748145" y="1017043"/>
                </a:moveTo>
                <a:lnTo>
                  <a:pt x="413639" y="1017043"/>
                </a:lnTo>
                <a:lnTo>
                  <a:pt x="708406" y="1125247"/>
                </a:lnTo>
                <a:lnTo>
                  <a:pt x="748145" y="1017043"/>
                </a:lnTo>
                <a:close/>
              </a:path>
              <a:path w="969009" h="1280795">
                <a:moveTo>
                  <a:pt x="736775" y="814219"/>
                </a:moveTo>
                <a:lnTo>
                  <a:pt x="708113" y="818710"/>
                </a:lnTo>
                <a:lnTo>
                  <a:pt x="675750" y="821402"/>
                </a:lnTo>
                <a:lnTo>
                  <a:pt x="790073" y="821402"/>
                </a:lnTo>
                <a:lnTo>
                  <a:pt x="770235" y="815367"/>
                </a:lnTo>
                <a:lnTo>
                  <a:pt x="736775" y="814219"/>
                </a:lnTo>
                <a:close/>
              </a:path>
              <a:path w="969009" h="1280795">
                <a:moveTo>
                  <a:pt x="902972" y="595463"/>
                </a:moveTo>
                <a:lnTo>
                  <a:pt x="652444" y="595463"/>
                </a:lnTo>
                <a:lnTo>
                  <a:pt x="696849" y="598832"/>
                </a:lnTo>
                <a:lnTo>
                  <a:pt x="735377" y="613915"/>
                </a:lnTo>
                <a:lnTo>
                  <a:pt x="762823" y="636587"/>
                </a:lnTo>
                <a:lnTo>
                  <a:pt x="787795" y="661789"/>
                </a:lnTo>
                <a:lnTo>
                  <a:pt x="818899" y="684461"/>
                </a:lnTo>
                <a:lnTo>
                  <a:pt x="864743" y="699543"/>
                </a:lnTo>
                <a:lnTo>
                  <a:pt x="902972" y="595463"/>
                </a:lnTo>
                <a:close/>
              </a:path>
              <a:path w="969009" h="1280795">
                <a:moveTo>
                  <a:pt x="955120" y="453490"/>
                </a:moveTo>
                <a:lnTo>
                  <a:pt x="299140" y="453490"/>
                </a:lnTo>
                <a:lnTo>
                  <a:pt x="344170" y="460021"/>
                </a:lnTo>
                <a:lnTo>
                  <a:pt x="387137" y="488126"/>
                </a:lnTo>
                <a:lnTo>
                  <a:pt x="411591" y="527315"/>
                </a:lnTo>
                <a:lnTo>
                  <a:pt x="420018" y="569624"/>
                </a:lnTo>
                <a:lnTo>
                  <a:pt x="414909" y="607087"/>
                </a:lnTo>
                <a:lnTo>
                  <a:pt x="394007" y="640722"/>
                </a:lnTo>
                <a:lnTo>
                  <a:pt x="362378" y="666238"/>
                </a:lnTo>
                <a:lnTo>
                  <a:pt x="322915" y="679418"/>
                </a:lnTo>
                <a:lnTo>
                  <a:pt x="558865" y="679418"/>
                </a:lnTo>
                <a:lnTo>
                  <a:pt x="560451" y="667793"/>
                </a:lnTo>
                <a:lnTo>
                  <a:pt x="581352" y="634158"/>
                </a:lnTo>
                <a:lnTo>
                  <a:pt x="612981" y="608643"/>
                </a:lnTo>
                <a:lnTo>
                  <a:pt x="652444" y="595463"/>
                </a:lnTo>
                <a:lnTo>
                  <a:pt x="902972" y="595463"/>
                </a:lnTo>
                <a:lnTo>
                  <a:pt x="955120" y="453490"/>
                </a:lnTo>
                <a:close/>
              </a:path>
              <a:path w="969009" h="1280795">
                <a:moveTo>
                  <a:pt x="260096" y="156618"/>
                </a:moveTo>
                <a:lnTo>
                  <a:pt x="154686" y="443765"/>
                </a:lnTo>
                <a:lnTo>
                  <a:pt x="203128" y="459196"/>
                </a:lnTo>
                <a:lnTo>
                  <a:pt x="237459" y="460808"/>
                </a:lnTo>
                <a:lnTo>
                  <a:pt x="266517" y="456329"/>
                </a:lnTo>
                <a:lnTo>
                  <a:pt x="299140" y="453490"/>
                </a:lnTo>
                <a:lnTo>
                  <a:pt x="955120" y="453490"/>
                </a:lnTo>
                <a:lnTo>
                  <a:pt x="968629" y="416714"/>
                </a:lnTo>
                <a:lnTo>
                  <a:pt x="685419" y="312828"/>
                </a:lnTo>
                <a:lnTo>
                  <a:pt x="700227" y="265409"/>
                </a:lnTo>
                <a:lnTo>
                  <a:pt x="700645" y="264822"/>
                </a:lnTo>
                <a:lnTo>
                  <a:pt x="554863" y="264822"/>
                </a:lnTo>
                <a:lnTo>
                  <a:pt x="260096" y="156618"/>
                </a:lnTo>
                <a:close/>
              </a:path>
              <a:path w="969009" h="1280795">
                <a:moveTo>
                  <a:pt x="680467" y="0"/>
                </a:moveTo>
                <a:lnTo>
                  <a:pt x="638159" y="8441"/>
                </a:lnTo>
                <a:lnTo>
                  <a:pt x="598969" y="32932"/>
                </a:lnTo>
                <a:lnTo>
                  <a:pt x="570865" y="75973"/>
                </a:lnTo>
                <a:lnTo>
                  <a:pt x="564311" y="120949"/>
                </a:lnTo>
                <a:lnTo>
                  <a:pt x="567115" y="153531"/>
                </a:lnTo>
                <a:lnTo>
                  <a:pt x="571596" y="182510"/>
                </a:lnTo>
                <a:lnTo>
                  <a:pt x="570072" y="216677"/>
                </a:lnTo>
                <a:lnTo>
                  <a:pt x="554863" y="264822"/>
                </a:lnTo>
                <a:lnTo>
                  <a:pt x="700645" y="264822"/>
                </a:lnTo>
                <a:lnTo>
                  <a:pt x="723021" y="233485"/>
                </a:lnTo>
                <a:lnTo>
                  <a:pt x="748558" y="208139"/>
                </a:lnTo>
                <a:lnTo>
                  <a:pt x="771596" y="180452"/>
                </a:lnTo>
                <a:lnTo>
                  <a:pt x="786892" y="141505"/>
                </a:lnTo>
                <a:lnTo>
                  <a:pt x="790261" y="97101"/>
                </a:lnTo>
                <a:lnTo>
                  <a:pt x="777081" y="57638"/>
                </a:lnTo>
                <a:lnTo>
                  <a:pt x="751566" y="26009"/>
                </a:lnTo>
                <a:lnTo>
                  <a:pt x="717931" y="5107"/>
                </a:lnTo>
                <a:lnTo>
                  <a:pt x="680467" y="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0368" y="3817711"/>
            <a:ext cx="916940" cy="1314450"/>
          </a:xfrm>
          <a:custGeom>
            <a:avLst/>
            <a:gdLst/>
            <a:ahLst/>
            <a:cxnLst/>
            <a:rect l="l" t="t" r="r" b="b"/>
            <a:pathLst>
              <a:path w="916940" h="1314450">
                <a:moveTo>
                  <a:pt x="75819" y="631098"/>
                </a:moveTo>
                <a:lnTo>
                  <a:pt x="0" y="931326"/>
                </a:lnTo>
                <a:lnTo>
                  <a:pt x="292734" y="1005240"/>
                </a:lnTo>
                <a:lnTo>
                  <a:pt x="282769" y="1053162"/>
                </a:lnTo>
                <a:lnTo>
                  <a:pt x="263451" y="1086862"/>
                </a:lnTo>
                <a:lnTo>
                  <a:pt x="240824" y="1114520"/>
                </a:lnTo>
                <a:lnTo>
                  <a:pt x="220928" y="1144318"/>
                </a:lnTo>
                <a:lnTo>
                  <a:pt x="209803" y="1184437"/>
                </a:lnTo>
                <a:lnTo>
                  <a:pt x="211097" y="1228969"/>
                </a:lnTo>
                <a:lnTo>
                  <a:pt x="228346" y="1266844"/>
                </a:lnTo>
                <a:lnTo>
                  <a:pt x="257024" y="1295648"/>
                </a:lnTo>
                <a:lnTo>
                  <a:pt x="292607" y="1312961"/>
                </a:lnTo>
                <a:lnTo>
                  <a:pt x="330444" y="1314140"/>
                </a:lnTo>
                <a:lnTo>
                  <a:pt x="371649" y="1301341"/>
                </a:lnTo>
                <a:lnTo>
                  <a:pt x="408068" y="1272920"/>
                </a:lnTo>
                <a:lnTo>
                  <a:pt x="431546" y="1227236"/>
                </a:lnTo>
                <a:lnTo>
                  <a:pt x="433364" y="1182024"/>
                </a:lnTo>
                <a:lnTo>
                  <a:pt x="427227" y="1150010"/>
                </a:lnTo>
                <a:lnTo>
                  <a:pt x="419750" y="1121806"/>
                </a:lnTo>
                <a:lnTo>
                  <a:pt x="417545" y="1088024"/>
                </a:lnTo>
                <a:lnTo>
                  <a:pt x="427227" y="1039276"/>
                </a:lnTo>
                <a:lnTo>
                  <a:pt x="751174" y="1039276"/>
                </a:lnTo>
                <a:lnTo>
                  <a:pt x="807205" y="817367"/>
                </a:lnTo>
                <a:lnTo>
                  <a:pt x="667557" y="817367"/>
                </a:lnTo>
                <a:lnTo>
                  <a:pt x="622553" y="815502"/>
                </a:lnTo>
                <a:lnTo>
                  <a:pt x="576869" y="792025"/>
                </a:lnTo>
                <a:lnTo>
                  <a:pt x="548449" y="755606"/>
                </a:lnTo>
                <a:lnTo>
                  <a:pt x="535650" y="714400"/>
                </a:lnTo>
                <a:lnTo>
                  <a:pt x="257428" y="714283"/>
                </a:lnTo>
                <a:lnTo>
                  <a:pt x="216986" y="703059"/>
                </a:lnTo>
                <a:lnTo>
                  <a:pt x="186991" y="682954"/>
                </a:lnTo>
                <a:lnTo>
                  <a:pt x="159057" y="660142"/>
                </a:lnTo>
                <a:lnTo>
                  <a:pt x="124796" y="640798"/>
                </a:lnTo>
                <a:lnTo>
                  <a:pt x="75819" y="631098"/>
                </a:lnTo>
                <a:close/>
              </a:path>
              <a:path w="916940" h="1314450">
                <a:moveTo>
                  <a:pt x="751174" y="1039276"/>
                </a:moveTo>
                <a:lnTo>
                  <a:pt x="427227" y="1039276"/>
                </a:lnTo>
                <a:lnTo>
                  <a:pt x="731774" y="1116111"/>
                </a:lnTo>
                <a:lnTo>
                  <a:pt x="751174" y="1039276"/>
                </a:lnTo>
                <a:close/>
              </a:path>
              <a:path w="916940" h="1314450">
                <a:moveTo>
                  <a:pt x="760872" y="801502"/>
                </a:moveTo>
                <a:lnTo>
                  <a:pt x="727481" y="803844"/>
                </a:lnTo>
                <a:lnTo>
                  <a:pt x="699455" y="811306"/>
                </a:lnTo>
                <a:lnTo>
                  <a:pt x="667557" y="817367"/>
                </a:lnTo>
                <a:lnTo>
                  <a:pt x="807205" y="817367"/>
                </a:lnTo>
                <a:lnTo>
                  <a:pt x="808862" y="810803"/>
                </a:lnTo>
                <a:lnTo>
                  <a:pt x="760872" y="801502"/>
                </a:lnTo>
                <a:close/>
              </a:path>
              <a:path w="916940" h="1314450">
                <a:moveTo>
                  <a:pt x="889680" y="490742"/>
                </a:moveTo>
                <a:lnTo>
                  <a:pt x="254639" y="490742"/>
                </a:lnTo>
                <a:lnTo>
                  <a:pt x="300100" y="492541"/>
                </a:lnTo>
                <a:lnTo>
                  <a:pt x="345785" y="516018"/>
                </a:lnTo>
                <a:lnTo>
                  <a:pt x="374205" y="552438"/>
                </a:lnTo>
                <a:lnTo>
                  <a:pt x="387004" y="593643"/>
                </a:lnTo>
                <a:lnTo>
                  <a:pt x="385825" y="631479"/>
                </a:lnTo>
                <a:lnTo>
                  <a:pt x="368567" y="667063"/>
                </a:lnTo>
                <a:lnTo>
                  <a:pt x="339772" y="695741"/>
                </a:lnTo>
                <a:lnTo>
                  <a:pt x="301904" y="712989"/>
                </a:lnTo>
                <a:lnTo>
                  <a:pt x="257428" y="714283"/>
                </a:lnTo>
                <a:lnTo>
                  <a:pt x="535653" y="714283"/>
                </a:lnTo>
                <a:lnTo>
                  <a:pt x="554142" y="640980"/>
                </a:lnTo>
                <a:lnTo>
                  <a:pt x="582945" y="612302"/>
                </a:lnTo>
                <a:lnTo>
                  <a:pt x="620821" y="595054"/>
                </a:lnTo>
                <a:lnTo>
                  <a:pt x="665352" y="593760"/>
                </a:lnTo>
                <a:lnTo>
                  <a:pt x="863656" y="593760"/>
                </a:lnTo>
                <a:lnTo>
                  <a:pt x="889680" y="490742"/>
                </a:lnTo>
                <a:close/>
              </a:path>
              <a:path w="916940" h="1314450">
                <a:moveTo>
                  <a:pt x="863656" y="593760"/>
                </a:moveTo>
                <a:lnTo>
                  <a:pt x="665352" y="593760"/>
                </a:lnTo>
                <a:lnTo>
                  <a:pt x="705262" y="604748"/>
                </a:lnTo>
                <a:lnTo>
                  <a:pt x="734936" y="624454"/>
                </a:lnTo>
                <a:lnTo>
                  <a:pt x="762398" y="646933"/>
                </a:lnTo>
                <a:lnTo>
                  <a:pt x="795669" y="666242"/>
                </a:lnTo>
                <a:lnTo>
                  <a:pt x="842772" y="676437"/>
                </a:lnTo>
                <a:lnTo>
                  <a:pt x="863656" y="593760"/>
                </a:lnTo>
                <a:close/>
              </a:path>
              <a:path w="916940" h="1314450">
                <a:moveTo>
                  <a:pt x="184784" y="199552"/>
                </a:moveTo>
                <a:lnTo>
                  <a:pt x="109854" y="496224"/>
                </a:lnTo>
                <a:lnTo>
                  <a:pt x="159706" y="506497"/>
                </a:lnTo>
                <a:lnTo>
                  <a:pt x="194048" y="504492"/>
                </a:lnTo>
                <a:lnTo>
                  <a:pt x="222490" y="496983"/>
                </a:lnTo>
                <a:lnTo>
                  <a:pt x="254639" y="490742"/>
                </a:lnTo>
                <a:lnTo>
                  <a:pt x="889680" y="490742"/>
                </a:lnTo>
                <a:lnTo>
                  <a:pt x="916558" y="384337"/>
                </a:lnTo>
                <a:lnTo>
                  <a:pt x="624077" y="310550"/>
                </a:lnTo>
                <a:lnTo>
                  <a:pt x="630925" y="276514"/>
                </a:lnTo>
                <a:lnTo>
                  <a:pt x="489330" y="276514"/>
                </a:lnTo>
                <a:lnTo>
                  <a:pt x="184784" y="199552"/>
                </a:lnTo>
                <a:close/>
              </a:path>
              <a:path w="916940" h="1314450">
                <a:moveTo>
                  <a:pt x="586497" y="0"/>
                </a:moveTo>
                <a:lnTo>
                  <a:pt x="545306" y="12799"/>
                </a:lnTo>
                <a:lnTo>
                  <a:pt x="508924" y="41219"/>
                </a:lnTo>
                <a:lnTo>
                  <a:pt x="485521" y="86903"/>
                </a:lnTo>
                <a:lnTo>
                  <a:pt x="483686" y="132323"/>
                </a:lnTo>
                <a:lnTo>
                  <a:pt x="489861" y="164454"/>
                </a:lnTo>
                <a:lnTo>
                  <a:pt x="497335" y="192836"/>
                </a:lnTo>
                <a:lnTo>
                  <a:pt x="499395" y="227010"/>
                </a:lnTo>
                <a:lnTo>
                  <a:pt x="489330" y="276514"/>
                </a:lnTo>
                <a:lnTo>
                  <a:pt x="630925" y="276514"/>
                </a:lnTo>
                <a:lnTo>
                  <a:pt x="633874" y="261858"/>
                </a:lnTo>
                <a:lnTo>
                  <a:pt x="653222" y="227736"/>
                </a:lnTo>
                <a:lnTo>
                  <a:pt x="675979" y="199862"/>
                </a:lnTo>
                <a:lnTo>
                  <a:pt x="695998" y="169915"/>
                </a:lnTo>
                <a:lnTo>
                  <a:pt x="707135" y="129575"/>
                </a:lnTo>
                <a:lnTo>
                  <a:pt x="705842" y="85117"/>
                </a:lnTo>
                <a:lnTo>
                  <a:pt x="688593" y="47279"/>
                </a:lnTo>
                <a:lnTo>
                  <a:pt x="659915" y="18490"/>
                </a:lnTo>
                <a:lnTo>
                  <a:pt x="624331" y="1178"/>
                </a:lnTo>
                <a:lnTo>
                  <a:pt x="586497" y="0"/>
                </a:lnTo>
                <a:close/>
              </a:path>
            </a:pathLst>
          </a:custGeom>
          <a:solidFill>
            <a:srgbClr val="B6DF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572" y="418147"/>
            <a:ext cx="321246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20" dirty="0"/>
              <a:t>Overview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171700" y="1590675"/>
            <a:ext cx="7848600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4000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572" y="418147"/>
            <a:ext cx="321246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20" dirty="0"/>
              <a:t>Overview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85800" y="4000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637" y="2081276"/>
            <a:ext cx="11297285" cy="923925"/>
          </a:xfrm>
          <a:custGeom>
            <a:avLst/>
            <a:gdLst/>
            <a:ahLst/>
            <a:cxnLst/>
            <a:rect l="l" t="t" r="r" b="b"/>
            <a:pathLst>
              <a:path w="11297285" h="923925">
                <a:moveTo>
                  <a:pt x="0" y="153924"/>
                </a:moveTo>
                <a:lnTo>
                  <a:pt x="7851" y="105241"/>
                </a:lnTo>
                <a:lnTo>
                  <a:pt x="29713" y="62983"/>
                </a:lnTo>
                <a:lnTo>
                  <a:pt x="63049" y="29675"/>
                </a:lnTo>
                <a:lnTo>
                  <a:pt x="105324" y="7839"/>
                </a:lnTo>
                <a:lnTo>
                  <a:pt x="154000" y="0"/>
                </a:lnTo>
                <a:lnTo>
                  <a:pt x="11142662" y="0"/>
                </a:lnTo>
                <a:lnTo>
                  <a:pt x="11191358" y="7839"/>
                </a:lnTo>
                <a:lnTo>
                  <a:pt x="11233647" y="29675"/>
                </a:lnTo>
                <a:lnTo>
                  <a:pt x="11266993" y="62983"/>
                </a:lnTo>
                <a:lnTo>
                  <a:pt x="11288860" y="105241"/>
                </a:lnTo>
                <a:lnTo>
                  <a:pt x="11296713" y="153924"/>
                </a:lnTo>
                <a:lnTo>
                  <a:pt x="11296713" y="769874"/>
                </a:lnTo>
                <a:lnTo>
                  <a:pt x="11288860" y="818569"/>
                </a:lnTo>
                <a:lnTo>
                  <a:pt x="11266993" y="860858"/>
                </a:lnTo>
                <a:lnTo>
                  <a:pt x="11233647" y="894204"/>
                </a:lnTo>
                <a:lnTo>
                  <a:pt x="11191358" y="916072"/>
                </a:lnTo>
                <a:lnTo>
                  <a:pt x="11142662" y="923925"/>
                </a:lnTo>
                <a:lnTo>
                  <a:pt x="154000" y="923925"/>
                </a:lnTo>
                <a:lnTo>
                  <a:pt x="105324" y="916072"/>
                </a:lnTo>
                <a:lnTo>
                  <a:pt x="63049" y="894204"/>
                </a:lnTo>
                <a:lnTo>
                  <a:pt x="29713" y="860858"/>
                </a:lnTo>
                <a:lnTo>
                  <a:pt x="7851" y="818569"/>
                </a:lnTo>
                <a:lnTo>
                  <a:pt x="0" y="769874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509" y="2316797"/>
            <a:ext cx="45300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u="heavy" spc="5" dirty="0">
                <a:solidFill>
                  <a:srgbClr val="00C5BA"/>
                </a:solidFill>
                <a:uFill>
                  <a:solidFill>
                    <a:srgbClr val="00C5BA"/>
                  </a:solidFill>
                </a:uFill>
                <a:latin typeface="Century Gothic"/>
                <a:cs typeface="Century Gothic"/>
              </a:rPr>
              <a:t>Data4Help</a:t>
            </a:r>
            <a:r>
              <a:rPr sz="2750" spc="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750" spc="20" dirty="0">
                <a:solidFill>
                  <a:srgbClr val="00C5BA"/>
                </a:solidFill>
                <a:latin typeface="Century Gothic"/>
                <a:cs typeface="Century Gothic"/>
              </a:rPr>
              <a:t>and</a:t>
            </a:r>
            <a:r>
              <a:rPr sz="2750" spc="24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750" u="heavy" spc="10" dirty="0">
                <a:solidFill>
                  <a:srgbClr val="00C5BA"/>
                </a:solidFill>
                <a:uFill>
                  <a:solidFill>
                    <a:srgbClr val="00C5BA"/>
                  </a:solidFill>
                </a:uFill>
                <a:latin typeface="Century Gothic"/>
                <a:cs typeface="Century Gothic"/>
              </a:rPr>
              <a:t>Track4Run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1409" y="2370074"/>
            <a:ext cx="52501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heavy" dirty="0">
                <a:solidFill>
                  <a:srgbClr val="00C5BA"/>
                </a:solidFill>
                <a:uFill>
                  <a:solidFill>
                    <a:srgbClr val="00C5BA"/>
                  </a:solidFill>
                </a:uFill>
                <a:latin typeface="Century Gothic"/>
                <a:cs typeface="Century Gothic"/>
              </a:rPr>
              <a:t>MVC</a:t>
            </a:r>
            <a:r>
              <a:rPr sz="2400" dirty="0">
                <a:solidFill>
                  <a:srgbClr val="00C5BA"/>
                </a:solidFill>
                <a:latin typeface="Century Gothic"/>
                <a:cs typeface="Century Gothic"/>
              </a:rPr>
              <a:t> architecture </a:t>
            </a:r>
            <a:r>
              <a:rPr sz="2000" dirty="0">
                <a:solidFill>
                  <a:srgbClr val="00C5BA"/>
                </a:solidFill>
                <a:latin typeface="Century Gothic"/>
                <a:cs typeface="Century Gothic"/>
              </a:rPr>
              <a:t>&lt;&lt; </a:t>
            </a:r>
            <a:r>
              <a:rPr sz="2000" spc="65" dirty="0">
                <a:solidFill>
                  <a:srgbClr val="00C5BA"/>
                </a:solidFill>
                <a:latin typeface="Century Gothic"/>
                <a:cs typeface="Century Gothic"/>
              </a:rPr>
              <a:t>web</a:t>
            </a:r>
            <a:r>
              <a:rPr sz="2000" spc="-40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00C5BA"/>
                </a:solidFill>
                <a:latin typeface="Century Gothic"/>
                <a:cs typeface="Century Gothic"/>
              </a:rPr>
              <a:t>interface </a:t>
            </a:r>
            <a:r>
              <a:rPr sz="2000" dirty="0">
                <a:solidFill>
                  <a:srgbClr val="00C5BA"/>
                </a:solidFill>
                <a:latin typeface="Century Gothic"/>
                <a:cs typeface="Century Gothic"/>
              </a:rPr>
              <a:t>&gt;&gt;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10225" y="2343150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47650" y="0"/>
                </a:moveTo>
                <a:lnTo>
                  <a:pt x="24765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47650" y="342900"/>
                </a:lnTo>
                <a:lnTo>
                  <a:pt x="247650" y="457200"/>
                </a:lnTo>
                <a:lnTo>
                  <a:pt x="4762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637" y="3624326"/>
            <a:ext cx="11297285" cy="923925"/>
          </a:xfrm>
          <a:custGeom>
            <a:avLst/>
            <a:gdLst/>
            <a:ahLst/>
            <a:cxnLst/>
            <a:rect l="l" t="t" r="r" b="b"/>
            <a:pathLst>
              <a:path w="11297285" h="923925">
                <a:moveTo>
                  <a:pt x="0" y="153924"/>
                </a:moveTo>
                <a:lnTo>
                  <a:pt x="7851" y="105241"/>
                </a:lnTo>
                <a:lnTo>
                  <a:pt x="29713" y="62983"/>
                </a:lnTo>
                <a:lnTo>
                  <a:pt x="63049" y="29675"/>
                </a:lnTo>
                <a:lnTo>
                  <a:pt x="105324" y="7839"/>
                </a:lnTo>
                <a:lnTo>
                  <a:pt x="154000" y="0"/>
                </a:lnTo>
                <a:lnTo>
                  <a:pt x="11142662" y="0"/>
                </a:lnTo>
                <a:lnTo>
                  <a:pt x="11191358" y="7839"/>
                </a:lnTo>
                <a:lnTo>
                  <a:pt x="11233647" y="29675"/>
                </a:lnTo>
                <a:lnTo>
                  <a:pt x="11266993" y="62983"/>
                </a:lnTo>
                <a:lnTo>
                  <a:pt x="11288860" y="105241"/>
                </a:lnTo>
                <a:lnTo>
                  <a:pt x="11296713" y="153924"/>
                </a:lnTo>
                <a:lnTo>
                  <a:pt x="11296713" y="769874"/>
                </a:lnTo>
                <a:lnTo>
                  <a:pt x="11288860" y="818569"/>
                </a:lnTo>
                <a:lnTo>
                  <a:pt x="11266993" y="860858"/>
                </a:lnTo>
                <a:lnTo>
                  <a:pt x="11233647" y="894204"/>
                </a:lnTo>
                <a:lnTo>
                  <a:pt x="11191358" y="916072"/>
                </a:lnTo>
                <a:lnTo>
                  <a:pt x="11142662" y="923925"/>
                </a:lnTo>
                <a:lnTo>
                  <a:pt x="154000" y="923925"/>
                </a:lnTo>
                <a:lnTo>
                  <a:pt x="105324" y="916072"/>
                </a:lnTo>
                <a:lnTo>
                  <a:pt x="63049" y="894204"/>
                </a:lnTo>
                <a:lnTo>
                  <a:pt x="29713" y="860858"/>
                </a:lnTo>
                <a:lnTo>
                  <a:pt x="7851" y="818569"/>
                </a:lnTo>
                <a:lnTo>
                  <a:pt x="0" y="769874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200" y="3850004"/>
            <a:ext cx="26504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u="heavy" dirty="0">
                <a:solidFill>
                  <a:srgbClr val="FF7B80"/>
                </a:solidFill>
                <a:uFill>
                  <a:solidFill>
                    <a:srgbClr val="FF7B80"/>
                  </a:solidFill>
                </a:uFill>
                <a:latin typeface="Century Gothic"/>
                <a:cs typeface="Century Gothic"/>
              </a:rPr>
              <a:t>AutomatedSOS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7700" y="3875722"/>
            <a:ext cx="7162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15" dirty="0">
                <a:solidFill>
                  <a:srgbClr val="FF7B80"/>
                </a:solidFill>
                <a:uFill>
                  <a:solidFill>
                    <a:srgbClr val="FF7B80"/>
                  </a:solidFill>
                </a:uFill>
                <a:latin typeface="Century Gothic"/>
                <a:cs typeface="Century Gothic"/>
              </a:rPr>
              <a:t>Event-driven</a:t>
            </a:r>
            <a:r>
              <a:rPr sz="2400" spc="-26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7B80"/>
                </a:solidFill>
                <a:latin typeface="Century Gothic"/>
                <a:cs typeface="Century Gothic"/>
              </a:rPr>
              <a:t>architecture</a:t>
            </a:r>
            <a:r>
              <a:rPr sz="2400" spc="-11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7B80"/>
                </a:solidFill>
                <a:latin typeface="Century Gothic"/>
                <a:cs typeface="Century Gothic"/>
              </a:rPr>
              <a:t>&lt;&lt;</a:t>
            </a:r>
            <a:r>
              <a:rPr sz="2000" spc="1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7B80"/>
                </a:solidFill>
                <a:latin typeface="Century Gothic"/>
                <a:cs typeface="Century Gothic"/>
              </a:rPr>
              <a:t>no</a:t>
            </a:r>
            <a:r>
              <a:rPr sz="2000" spc="-1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000" spc="10" dirty="0">
                <a:solidFill>
                  <a:srgbClr val="FF7B80"/>
                </a:solidFill>
                <a:latin typeface="Century Gothic"/>
                <a:cs typeface="Century Gothic"/>
              </a:rPr>
              <a:t>interface</a:t>
            </a:r>
            <a:r>
              <a:rPr sz="2000" spc="-15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7B80"/>
                </a:solidFill>
                <a:latin typeface="Century Gothic"/>
                <a:cs typeface="Century Gothic"/>
              </a:rPr>
              <a:t>for</a:t>
            </a:r>
            <a:r>
              <a:rPr sz="2000" spc="-4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7B80"/>
                </a:solidFill>
                <a:latin typeface="Century Gothic"/>
                <a:cs typeface="Century Gothic"/>
              </a:rPr>
              <a:t>users &gt;&gt;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3876" y="3881501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47650" y="0"/>
                </a:moveTo>
                <a:lnTo>
                  <a:pt x="24765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47650" y="342900"/>
                </a:lnTo>
                <a:lnTo>
                  <a:pt x="247650" y="457200"/>
                </a:lnTo>
                <a:lnTo>
                  <a:pt x="4762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3876" y="3881501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0" y="114300"/>
                </a:moveTo>
                <a:lnTo>
                  <a:pt x="247650" y="114300"/>
                </a:lnTo>
                <a:lnTo>
                  <a:pt x="247650" y="0"/>
                </a:lnTo>
                <a:lnTo>
                  <a:pt x="476250" y="228600"/>
                </a:lnTo>
                <a:lnTo>
                  <a:pt x="247650" y="457200"/>
                </a:lnTo>
                <a:lnTo>
                  <a:pt x="24765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637" y="5138801"/>
            <a:ext cx="11297285" cy="923925"/>
          </a:xfrm>
          <a:custGeom>
            <a:avLst/>
            <a:gdLst/>
            <a:ahLst/>
            <a:cxnLst/>
            <a:rect l="l" t="t" r="r" b="b"/>
            <a:pathLst>
              <a:path w="11297285" h="923925">
                <a:moveTo>
                  <a:pt x="0" y="153924"/>
                </a:moveTo>
                <a:lnTo>
                  <a:pt x="7851" y="105241"/>
                </a:lnTo>
                <a:lnTo>
                  <a:pt x="29713" y="62983"/>
                </a:lnTo>
                <a:lnTo>
                  <a:pt x="63049" y="29675"/>
                </a:lnTo>
                <a:lnTo>
                  <a:pt x="105324" y="7839"/>
                </a:lnTo>
                <a:lnTo>
                  <a:pt x="154000" y="0"/>
                </a:lnTo>
                <a:lnTo>
                  <a:pt x="11142662" y="0"/>
                </a:lnTo>
                <a:lnTo>
                  <a:pt x="11191358" y="7839"/>
                </a:lnTo>
                <a:lnTo>
                  <a:pt x="11233647" y="29675"/>
                </a:lnTo>
                <a:lnTo>
                  <a:pt x="11266993" y="62983"/>
                </a:lnTo>
                <a:lnTo>
                  <a:pt x="11288860" y="105241"/>
                </a:lnTo>
                <a:lnTo>
                  <a:pt x="11296713" y="153924"/>
                </a:lnTo>
                <a:lnTo>
                  <a:pt x="11296713" y="769861"/>
                </a:lnTo>
                <a:lnTo>
                  <a:pt x="11288860" y="818537"/>
                </a:lnTo>
                <a:lnTo>
                  <a:pt x="11266993" y="860811"/>
                </a:lnTo>
                <a:lnTo>
                  <a:pt x="11233647" y="894148"/>
                </a:lnTo>
                <a:lnTo>
                  <a:pt x="11191358" y="916010"/>
                </a:lnTo>
                <a:lnTo>
                  <a:pt x="11142662" y="923861"/>
                </a:lnTo>
                <a:lnTo>
                  <a:pt x="154000" y="923861"/>
                </a:lnTo>
                <a:lnTo>
                  <a:pt x="105324" y="916010"/>
                </a:lnTo>
                <a:lnTo>
                  <a:pt x="63049" y="894148"/>
                </a:lnTo>
                <a:lnTo>
                  <a:pt x="29713" y="860811"/>
                </a:lnTo>
                <a:lnTo>
                  <a:pt x="7851" y="818537"/>
                </a:lnTo>
                <a:lnTo>
                  <a:pt x="0" y="769861"/>
                </a:lnTo>
                <a:lnTo>
                  <a:pt x="0" y="153924"/>
                </a:lnTo>
                <a:close/>
              </a:path>
            </a:pathLst>
          </a:custGeom>
          <a:ln w="9534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8200" y="5369877"/>
            <a:ext cx="20421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u="heavy" spc="10" dirty="0">
                <a:solidFill>
                  <a:srgbClr val="EEB151"/>
                </a:solidFill>
                <a:uFill>
                  <a:solidFill>
                    <a:srgbClr val="EEB151"/>
                  </a:solidFill>
                </a:uFill>
                <a:latin typeface="Century Gothic"/>
                <a:cs typeface="Century Gothic"/>
              </a:rPr>
              <a:t>Third</a:t>
            </a:r>
            <a:r>
              <a:rPr sz="2750" u="heavy" spc="-10" dirty="0">
                <a:solidFill>
                  <a:srgbClr val="EEB151"/>
                </a:solidFill>
                <a:uFill>
                  <a:solidFill>
                    <a:srgbClr val="EEB151"/>
                  </a:solidFill>
                </a:uFill>
                <a:latin typeface="Century Gothic"/>
                <a:cs typeface="Century Gothic"/>
              </a:rPr>
              <a:t> parties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1971" y="5394959"/>
            <a:ext cx="7579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EB151"/>
                </a:solidFill>
                <a:latin typeface="Century Gothic"/>
                <a:cs typeface="Century Gothic"/>
              </a:rPr>
              <a:t>communicate </a:t>
            </a:r>
            <a:r>
              <a:rPr sz="2400" spc="20" dirty="0">
                <a:solidFill>
                  <a:srgbClr val="EEB151"/>
                </a:solidFill>
                <a:latin typeface="Century Gothic"/>
                <a:cs typeface="Century Gothic"/>
              </a:rPr>
              <a:t>with </a:t>
            </a:r>
            <a:r>
              <a:rPr sz="2400" b="1" spc="-5" dirty="0">
                <a:solidFill>
                  <a:srgbClr val="EEB151"/>
                </a:solidFill>
                <a:latin typeface="Century Gothic"/>
                <a:cs typeface="Century Gothic"/>
              </a:rPr>
              <a:t>Data4Help </a:t>
            </a:r>
            <a:r>
              <a:rPr sz="2400" dirty="0">
                <a:solidFill>
                  <a:srgbClr val="EEB151"/>
                </a:solidFill>
                <a:latin typeface="Century Gothic"/>
                <a:cs typeface="Century Gothic"/>
              </a:rPr>
              <a:t>using </a:t>
            </a:r>
            <a:r>
              <a:rPr sz="2400" spc="-25" dirty="0">
                <a:solidFill>
                  <a:srgbClr val="EEB151"/>
                </a:solidFill>
                <a:latin typeface="Century Gothic"/>
                <a:cs typeface="Century Gothic"/>
              </a:rPr>
              <a:t>HTTP</a:t>
            </a:r>
            <a:r>
              <a:rPr sz="2400" spc="-55" dirty="0">
                <a:solidFill>
                  <a:srgbClr val="EEB151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EEB151"/>
                </a:solidFill>
                <a:latin typeface="Century Gothic"/>
                <a:cs typeface="Century Gothic"/>
              </a:rPr>
              <a:t>messages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7126" y="5424551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247650" y="0"/>
                </a:moveTo>
                <a:lnTo>
                  <a:pt x="247650" y="114300"/>
                </a:lnTo>
                <a:lnTo>
                  <a:pt x="0" y="114300"/>
                </a:lnTo>
                <a:lnTo>
                  <a:pt x="0" y="342836"/>
                </a:lnTo>
                <a:lnTo>
                  <a:pt x="247650" y="342836"/>
                </a:lnTo>
                <a:lnTo>
                  <a:pt x="247650" y="457136"/>
                </a:lnTo>
                <a:lnTo>
                  <a:pt x="476250" y="228536"/>
                </a:lnTo>
                <a:lnTo>
                  <a:pt x="247650" y="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7126" y="5424551"/>
            <a:ext cx="476250" cy="457200"/>
          </a:xfrm>
          <a:custGeom>
            <a:avLst/>
            <a:gdLst/>
            <a:ahLst/>
            <a:cxnLst/>
            <a:rect l="l" t="t" r="r" b="b"/>
            <a:pathLst>
              <a:path w="476250" h="457200">
                <a:moveTo>
                  <a:pt x="0" y="114300"/>
                </a:moveTo>
                <a:lnTo>
                  <a:pt x="247650" y="114300"/>
                </a:lnTo>
                <a:lnTo>
                  <a:pt x="247650" y="0"/>
                </a:lnTo>
                <a:lnTo>
                  <a:pt x="476250" y="228536"/>
                </a:lnTo>
                <a:lnTo>
                  <a:pt x="247650" y="457136"/>
                </a:lnTo>
                <a:lnTo>
                  <a:pt x="247650" y="342836"/>
                </a:lnTo>
                <a:lnTo>
                  <a:pt x="0" y="342836"/>
                </a:lnTo>
                <a:lnTo>
                  <a:pt x="0" y="114300"/>
                </a:lnTo>
                <a:close/>
              </a:path>
            </a:pathLst>
          </a:custGeom>
          <a:ln w="9534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81675"/>
            <a:ext cx="12192000" cy="1076325"/>
          </a:xfrm>
          <a:custGeom>
            <a:avLst/>
            <a:gdLst/>
            <a:ahLst/>
            <a:cxnLst/>
            <a:rect l="l" t="t" r="r" b="b"/>
            <a:pathLst>
              <a:path w="12192000" h="1076325">
                <a:moveTo>
                  <a:pt x="12192000" y="1076325"/>
                </a:moveTo>
                <a:lnTo>
                  <a:pt x="0" y="107632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076325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3409" y="5542534"/>
            <a:ext cx="850265" cy="424815"/>
          </a:xfrm>
          <a:custGeom>
            <a:avLst/>
            <a:gdLst/>
            <a:ahLst/>
            <a:cxnLst/>
            <a:rect l="l" t="t" r="r" b="b"/>
            <a:pathLst>
              <a:path w="850265" h="424814">
                <a:moveTo>
                  <a:pt x="369697" y="0"/>
                </a:moveTo>
                <a:lnTo>
                  <a:pt x="0" y="424472"/>
                </a:lnTo>
                <a:lnTo>
                  <a:pt x="849757" y="418109"/>
                </a:lnTo>
                <a:lnTo>
                  <a:pt x="369697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520" y="6012497"/>
            <a:ext cx="86950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FFFF"/>
                </a:solidFill>
                <a:latin typeface="Century Gothic"/>
                <a:cs typeface="Century Gothic"/>
              </a:rPr>
              <a:t>Components </a:t>
            </a:r>
            <a:r>
              <a:rPr sz="3200" spc="20" dirty="0">
                <a:solidFill>
                  <a:srgbClr val="FFFFFF"/>
                </a:solidFill>
                <a:latin typeface="Century Gothic"/>
                <a:cs typeface="Century Gothic"/>
              </a:rPr>
              <a:t>&amp; </a:t>
            </a:r>
            <a:r>
              <a:rPr sz="3200" spc="15" dirty="0">
                <a:solidFill>
                  <a:srgbClr val="FFFFFF"/>
                </a:solidFill>
                <a:latin typeface="Century Gothic"/>
                <a:cs typeface="Century Gothic"/>
              </a:rPr>
              <a:t>Deployment</a:t>
            </a:r>
            <a:r>
              <a:rPr sz="32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entury Gothic"/>
                <a:cs typeface="Century Gothic"/>
              </a:rPr>
              <a:t>&lt;&lt;Data4Help&gt;&gt;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3" y="609226"/>
            <a:ext cx="7818497" cy="4530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0348" y="790575"/>
            <a:ext cx="4251651" cy="399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62300" cy="6858000"/>
          </a:xfrm>
          <a:custGeom>
            <a:avLst/>
            <a:gdLst/>
            <a:ahLst/>
            <a:cxnLst/>
            <a:rect l="l" t="t" r="r" b="b"/>
            <a:pathLst>
              <a:path w="3162300" h="6858000">
                <a:moveTo>
                  <a:pt x="0" y="6858000"/>
                </a:moveTo>
                <a:lnTo>
                  <a:pt x="3162300" y="6858000"/>
                </a:lnTo>
                <a:lnTo>
                  <a:pt x="31623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4797" y="3040760"/>
            <a:ext cx="416559" cy="732155"/>
          </a:xfrm>
          <a:custGeom>
            <a:avLst/>
            <a:gdLst/>
            <a:ahLst/>
            <a:cxnLst/>
            <a:rect l="l" t="t" r="r" b="b"/>
            <a:pathLst>
              <a:path w="416560" h="732154">
                <a:moveTo>
                  <a:pt x="124586" y="0"/>
                </a:moveTo>
                <a:lnTo>
                  <a:pt x="0" y="731774"/>
                </a:lnTo>
                <a:lnTo>
                  <a:pt x="416178" y="254000"/>
                </a:lnTo>
                <a:lnTo>
                  <a:pt x="124586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5944" y="2077207"/>
            <a:ext cx="1963420" cy="1676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40"/>
              </a:spcBef>
            </a:pPr>
            <a:r>
              <a:rPr sz="2400" dirty="0">
                <a:solidFill>
                  <a:srgbClr val="FFFFFF"/>
                </a:solidFill>
              </a:rPr>
              <a:t>Compo</a:t>
            </a:r>
            <a:r>
              <a:rPr sz="2400" spc="30" dirty="0">
                <a:solidFill>
                  <a:srgbClr val="FFFFFF"/>
                </a:solidFill>
              </a:rPr>
              <a:t>n</a:t>
            </a:r>
            <a:r>
              <a:rPr sz="2400" spc="5" dirty="0">
                <a:solidFill>
                  <a:srgbClr val="FFFFFF"/>
                </a:solidFill>
              </a:rPr>
              <a:t>e</a:t>
            </a:r>
            <a:r>
              <a:rPr sz="2400" spc="30" dirty="0">
                <a:solidFill>
                  <a:srgbClr val="FFFFFF"/>
                </a:solidFill>
              </a:rPr>
              <a:t>n</a:t>
            </a:r>
            <a:r>
              <a:rPr sz="2400" spc="-65" dirty="0">
                <a:solidFill>
                  <a:srgbClr val="FFFFFF"/>
                </a:solidFill>
              </a:rPr>
              <a:t>t</a:t>
            </a:r>
            <a:r>
              <a:rPr sz="2400" dirty="0">
                <a:solidFill>
                  <a:srgbClr val="FFFFFF"/>
                </a:solidFill>
              </a:rPr>
              <a:t>s  &amp;         Deployment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1752" y="3914775"/>
            <a:ext cx="30200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&lt;&lt;AutomatedSOS&gt;&gt;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2775" y="1219200"/>
            <a:ext cx="5114925" cy="442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0708" y="1181100"/>
            <a:ext cx="3725090" cy="449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05075" cy="6858000"/>
          </a:xfrm>
          <a:custGeom>
            <a:avLst/>
            <a:gdLst/>
            <a:ahLst/>
            <a:cxnLst/>
            <a:rect l="l" t="t" r="r" b="b"/>
            <a:pathLst>
              <a:path w="2505075" h="6858000">
                <a:moveTo>
                  <a:pt x="0" y="6858000"/>
                </a:moveTo>
                <a:lnTo>
                  <a:pt x="2505075" y="6858000"/>
                </a:lnTo>
                <a:lnTo>
                  <a:pt x="25050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8616" y="3067304"/>
            <a:ext cx="416559" cy="678815"/>
          </a:xfrm>
          <a:custGeom>
            <a:avLst/>
            <a:gdLst/>
            <a:ahLst/>
            <a:cxnLst/>
            <a:rect l="l" t="t" r="r" b="b"/>
            <a:pathLst>
              <a:path w="416560" h="678814">
                <a:moveTo>
                  <a:pt x="185546" y="0"/>
                </a:moveTo>
                <a:lnTo>
                  <a:pt x="0" y="678688"/>
                </a:lnTo>
                <a:lnTo>
                  <a:pt x="416178" y="200913"/>
                </a:lnTo>
                <a:lnTo>
                  <a:pt x="185546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570" y="2105655"/>
            <a:ext cx="1964689" cy="1676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ct val="149900"/>
              </a:lnSpc>
              <a:spcBef>
                <a:spcPts val="140"/>
              </a:spcBef>
            </a:pPr>
            <a:r>
              <a:rPr sz="2400" dirty="0">
                <a:solidFill>
                  <a:srgbClr val="FFFFFF"/>
                </a:solidFill>
              </a:rPr>
              <a:t>Compo</a:t>
            </a:r>
            <a:r>
              <a:rPr sz="2400" spc="35" dirty="0">
                <a:solidFill>
                  <a:srgbClr val="FFFFFF"/>
                </a:solidFill>
              </a:rPr>
              <a:t>n</a:t>
            </a:r>
            <a:r>
              <a:rPr sz="2400" spc="10" dirty="0">
                <a:solidFill>
                  <a:srgbClr val="FFFFFF"/>
                </a:solidFill>
              </a:rPr>
              <a:t>e</a:t>
            </a:r>
            <a:r>
              <a:rPr sz="2400" spc="30" dirty="0">
                <a:solidFill>
                  <a:srgbClr val="FFFFFF"/>
                </a:solidFill>
              </a:rPr>
              <a:t>n</a:t>
            </a:r>
            <a:r>
              <a:rPr sz="2400" spc="-65" dirty="0">
                <a:solidFill>
                  <a:srgbClr val="FFFFFF"/>
                </a:solidFill>
              </a:rPr>
              <a:t>t</a:t>
            </a:r>
            <a:r>
              <a:rPr sz="2400" dirty="0">
                <a:solidFill>
                  <a:srgbClr val="FFFFFF"/>
                </a:solidFill>
              </a:rPr>
              <a:t>s  &amp;         Deployment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0169" y="3942969"/>
            <a:ext cx="22580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&lt;&lt;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2400" spc="30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5550" y="1209675"/>
            <a:ext cx="5057775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0475" y="1028700"/>
            <a:ext cx="4438650" cy="448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1525" cy="6858000"/>
          </a:xfrm>
          <a:custGeom>
            <a:avLst/>
            <a:gdLst/>
            <a:ahLst/>
            <a:cxnLst/>
            <a:rect l="l" t="t" r="r" b="b"/>
            <a:pathLst>
              <a:path w="4581525" h="6858000">
                <a:moveTo>
                  <a:pt x="0" y="6858000"/>
                </a:moveTo>
                <a:lnTo>
                  <a:pt x="4581525" y="6858000"/>
                </a:lnTo>
                <a:lnTo>
                  <a:pt x="45815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2916" y="2983738"/>
            <a:ext cx="422909" cy="845819"/>
          </a:xfrm>
          <a:custGeom>
            <a:avLst/>
            <a:gdLst/>
            <a:ahLst/>
            <a:cxnLst/>
            <a:rect l="l" t="t" r="r" b="b"/>
            <a:pathLst>
              <a:path w="422910" h="845820">
                <a:moveTo>
                  <a:pt x="0" y="0"/>
                </a:moveTo>
                <a:lnTo>
                  <a:pt x="6350" y="845819"/>
                </a:lnTo>
                <a:lnTo>
                  <a:pt x="422529" y="368046"/>
                </a:lnTo>
                <a:lnTo>
                  <a:pt x="0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0737" y="2985388"/>
            <a:ext cx="29851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395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entury Gothic"/>
                <a:cs typeface="Century Gothic"/>
              </a:rPr>
              <a:t>model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537" y="3710304"/>
            <a:ext cx="31407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&lt;&lt;Data4Help&gt;&gt;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4425" y="1000125"/>
            <a:ext cx="723900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1525" cy="6858000"/>
          </a:xfrm>
          <a:custGeom>
            <a:avLst/>
            <a:gdLst/>
            <a:ahLst/>
            <a:cxnLst/>
            <a:rect l="l" t="t" r="r" b="b"/>
            <a:pathLst>
              <a:path w="4581525" h="6858000">
                <a:moveTo>
                  <a:pt x="0" y="6858000"/>
                </a:moveTo>
                <a:lnTo>
                  <a:pt x="4581525" y="6858000"/>
                </a:lnTo>
                <a:lnTo>
                  <a:pt x="45815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2916" y="2983738"/>
            <a:ext cx="422909" cy="845819"/>
          </a:xfrm>
          <a:custGeom>
            <a:avLst/>
            <a:gdLst/>
            <a:ahLst/>
            <a:cxnLst/>
            <a:rect l="l" t="t" r="r" b="b"/>
            <a:pathLst>
              <a:path w="422910" h="845820">
                <a:moveTo>
                  <a:pt x="0" y="0"/>
                </a:moveTo>
                <a:lnTo>
                  <a:pt x="6350" y="845819"/>
                </a:lnTo>
                <a:lnTo>
                  <a:pt x="422529" y="368046"/>
                </a:lnTo>
                <a:lnTo>
                  <a:pt x="0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2525" y="1295400"/>
            <a:ext cx="7077075" cy="465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737" y="2985388"/>
            <a:ext cx="29845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3950" spc="10" dirty="0">
                <a:solidFill>
                  <a:srgbClr val="FFFFFF"/>
                </a:solidFill>
                <a:latin typeface="Century Gothic"/>
                <a:cs typeface="Century Gothic"/>
              </a:rPr>
              <a:t> model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244" y="3720147"/>
            <a:ext cx="351662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solidFill>
                  <a:srgbClr val="FFFFFF"/>
                </a:solidFill>
                <a:latin typeface="Century Gothic"/>
                <a:cs typeface="Century Gothic"/>
              </a:rPr>
              <a:t>&lt;&lt;AutomatedSOS&gt;&gt;</a:t>
            </a:r>
            <a:endParaRPr sz="27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444" y="2941319"/>
            <a:ext cx="357822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5" dirty="0"/>
              <a:t>Co</a:t>
            </a:r>
            <a:r>
              <a:rPr sz="7200" spc="30" dirty="0"/>
              <a:t>n</a:t>
            </a:r>
            <a:r>
              <a:rPr sz="7200" spc="-45" dirty="0"/>
              <a:t>t</a:t>
            </a:r>
            <a:r>
              <a:rPr sz="7200" spc="-25" dirty="0"/>
              <a:t>e</a:t>
            </a:r>
            <a:r>
              <a:rPr sz="7200" dirty="0"/>
              <a:t>xt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057275" y="2219325"/>
            <a:ext cx="0" cy="2592070"/>
          </a:xfrm>
          <a:custGeom>
            <a:avLst/>
            <a:gdLst/>
            <a:ahLst/>
            <a:cxnLst/>
            <a:rect l="l" t="t" r="r" b="b"/>
            <a:pathLst>
              <a:path h="2592070">
                <a:moveTo>
                  <a:pt x="0" y="0"/>
                </a:moveTo>
                <a:lnTo>
                  <a:pt x="0" y="2591943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2939" y="2422525"/>
            <a:ext cx="1519174" cy="219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1525" cy="6858000"/>
          </a:xfrm>
          <a:custGeom>
            <a:avLst/>
            <a:gdLst/>
            <a:ahLst/>
            <a:cxnLst/>
            <a:rect l="l" t="t" r="r" b="b"/>
            <a:pathLst>
              <a:path w="4581525" h="6858000">
                <a:moveTo>
                  <a:pt x="0" y="6858000"/>
                </a:moveTo>
                <a:lnTo>
                  <a:pt x="4581525" y="6858000"/>
                </a:lnTo>
                <a:lnTo>
                  <a:pt x="45815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2916" y="2983738"/>
            <a:ext cx="422909" cy="845819"/>
          </a:xfrm>
          <a:custGeom>
            <a:avLst/>
            <a:gdLst/>
            <a:ahLst/>
            <a:cxnLst/>
            <a:rect l="l" t="t" r="r" b="b"/>
            <a:pathLst>
              <a:path w="422910" h="845820">
                <a:moveTo>
                  <a:pt x="0" y="0"/>
                </a:moveTo>
                <a:lnTo>
                  <a:pt x="6350" y="845819"/>
                </a:lnTo>
                <a:lnTo>
                  <a:pt x="422529" y="368046"/>
                </a:lnTo>
                <a:lnTo>
                  <a:pt x="0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3946" y="1387581"/>
            <a:ext cx="6248508" cy="4686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580" y="2863151"/>
            <a:ext cx="29870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395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entury Gothic"/>
                <a:cs typeface="Century Gothic"/>
              </a:rPr>
              <a:t>model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588385"/>
            <a:ext cx="30397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0" dirty="0">
                <a:solidFill>
                  <a:srgbClr val="FFFFFF"/>
                </a:solidFill>
                <a:latin typeface="Century Gothic"/>
                <a:cs typeface="Century Gothic"/>
              </a:rPr>
              <a:t>&lt;&lt;Track4Run&gt;&gt;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1378" y="2447813"/>
            <a:ext cx="7110095" cy="1907539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6000" spc="10" dirty="0">
                <a:solidFill>
                  <a:srgbClr val="7BBC1E"/>
                </a:solidFill>
                <a:latin typeface="Century Gothic"/>
                <a:cs typeface="Century Gothic"/>
              </a:rPr>
              <a:t>Implementation</a:t>
            </a:r>
            <a:endParaRPr sz="6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950" spc="5" dirty="0">
                <a:solidFill>
                  <a:srgbClr val="7BBC1E"/>
                </a:solidFill>
                <a:latin typeface="Century Gothic"/>
                <a:cs typeface="Century Gothic"/>
              </a:rPr>
              <a:t>Data4Help </a:t>
            </a:r>
            <a:r>
              <a:rPr sz="3950" spc="20" dirty="0">
                <a:solidFill>
                  <a:srgbClr val="7BBC1E"/>
                </a:solidFill>
                <a:latin typeface="Century Gothic"/>
                <a:cs typeface="Century Gothic"/>
              </a:rPr>
              <a:t>&amp;</a:t>
            </a:r>
            <a:r>
              <a:rPr sz="3950" spc="125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950" dirty="0">
                <a:solidFill>
                  <a:srgbClr val="7BBC1E"/>
                </a:solidFill>
                <a:latin typeface="Century Gothic"/>
                <a:cs typeface="Century Gothic"/>
              </a:rPr>
              <a:t>AutomatedSOS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275" y="2219325"/>
            <a:ext cx="0" cy="2592070"/>
          </a:xfrm>
          <a:custGeom>
            <a:avLst/>
            <a:gdLst/>
            <a:ahLst/>
            <a:cxnLst/>
            <a:rect l="l" t="t" r="r" b="b"/>
            <a:pathLst>
              <a:path h="2592070">
                <a:moveTo>
                  <a:pt x="0" y="0"/>
                </a:moveTo>
                <a:lnTo>
                  <a:pt x="0" y="2591943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1550" y="4686300"/>
            <a:ext cx="3028950" cy="173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087" y="523176"/>
            <a:ext cx="69056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0" dirty="0"/>
              <a:t>Implemented</a:t>
            </a:r>
            <a:r>
              <a:rPr sz="4100" spc="-335" dirty="0"/>
              <a:t> </a:t>
            </a:r>
            <a:r>
              <a:rPr sz="4100" spc="15" dirty="0"/>
              <a:t>requirements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81087" y="1324610"/>
            <a:ext cx="325247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10" dirty="0">
                <a:solidFill>
                  <a:srgbClr val="7BBC1E"/>
                </a:solidFill>
                <a:latin typeface="Century Gothic"/>
                <a:cs typeface="Century Gothic"/>
              </a:rPr>
              <a:t>&lt;&lt;Data4Help&gt;&gt;</a:t>
            </a:r>
            <a:endParaRPr sz="33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0050"/>
            <a:ext cx="0" cy="1443355"/>
          </a:xfrm>
          <a:custGeom>
            <a:avLst/>
            <a:gdLst/>
            <a:ahLst/>
            <a:cxnLst/>
            <a:rect l="l" t="t" r="r" b="b"/>
            <a:pathLst>
              <a:path h="1443355">
                <a:moveTo>
                  <a:pt x="0" y="0"/>
                </a:moveTo>
                <a:lnTo>
                  <a:pt x="0" y="1442847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012" y="2395601"/>
            <a:ext cx="10735310" cy="1495425"/>
          </a:xfrm>
          <a:custGeom>
            <a:avLst/>
            <a:gdLst/>
            <a:ahLst/>
            <a:cxnLst/>
            <a:rect l="l" t="t" r="r" b="b"/>
            <a:pathLst>
              <a:path w="10735310" h="1495425">
                <a:moveTo>
                  <a:pt x="0" y="115570"/>
                </a:moveTo>
                <a:lnTo>
                  <a:pt x="9088" y="70562"/>
                </a:lnTo>
                <a:lnTo>
                  <a:pt x="33874" y="33829"/>
                </a:lnTo>
                <a:lnTo>
                  <a:pt x="70637" y="9074"/>
                </a:lnTo>
                <a:lnTo>
                  <a:pt x="115658" y="0"/>
                </a:lnTo>
                <a:lnTo>
                  <a:pt x="10619041" y="0"/>
                </a:lnTo>
                <a:lnTo>
                  <a:pt x="10664068" y="9074"/>
                </a:lnTo>
                <a:lnTo>
                  <a:pt x="10700845" y="33829"/>
                </a:lnTo>
                <a:lnTo>
                  <a:pt x="10725644" y="70562"/>
                </a:lnTo>
                <a:lnTo>
                  <a:pt x="10734738" y="115570"/>
                </a:lnTo>
                <a:lnTo>
                  <a:pt x="10734738" y="1379728"/>
                </a:lnTo>
                <a:lnTo>
                  <a:pt x="10725644" y="1424755"/>
                </a:lnTo>
                <a:lnTo>
                  <a:pt x="10700845" y="1461531"/>
                </a:lnTo>
                <a:lnTo>
                  <a:pt x="10664068" y="1486330"/>
                </a:lnTo>
                <a:lnTo>
                  <a:pt x="10619041" y="1495425"/>
                </a:lnTo>
                <a:lnTo>
                  <a:pt x="115658" y="1495425"/>
                </a:lnTo>
                <a:lnTo>
                  <a:pt x="70637" y="1486330"/>
                </a:lnTo>
                <a:lnTo>
                  <a:pt x="33874" y="1461531"/>
                </a:lnTo>
                <a:lnTo>
                  <a:pt x="9088" y="1424755"/>
                </a:lnTo>
                <a:lnTo>
                  <a:pt x="0" y="1379728"/>
                </a:lnTo>
                <a:lnTo>
                  <a:pt x="0" y="115570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2781300"/>
            <a:ext cx="3133725" cy="828675"/>
          </a:xfrm>
          <a:custGeom>
            <a:avLst/>
            <a:gdLst/>
            <a:ahLst/>
            <a:cxnLst/>
            <a:rect l="l" t="t" r="r" b="b"/>
            <a:pathLst>
              <a:path w="3133725" h="828675">
                <a:moveTo>
                  <a:pt x="2440686" y="0"/>
                </a:moveTo>
                <a:lnTo>
                  <a:pt x="2440686" y="144525"/>
                </a:lnTo>
                <a:lnTo>
                  <a:pt x="0" y="144525"/>
                </a:lnTo>
                <a:lnTo>
                  <a:pt x="0" y="684149"/>
                </a:lnTo>
                <a:lnTo>
                  <a:pt x="2440686" y="684149"/>
                </a:lnTo>
                <a:lnTo>
                  <a:pt x="2440686" y="828675"/>
                </a:lnTo>
                <a:lnTo>
                  <a:pt x="3133725" y="414400"/>
                </a:lnTo>
                <a:lnTo>
                  <a:pt x="2440686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4365" y="2749549"/>
            <a:ext cx="8703310" cy="894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68650">
              <a:lnSpc>
                <a:spcPts val="2195"/>
              </a:lnSpc>
              <a:spcBef>
                <a:spcPts val="130"/>
              </a:spcBef>
              <a:tabLst>
                <a:tab pos="4131310" algn="l"/>
              </a:tabLst>
            </a:pPr>
            <a:r>
              <a:rPr sz="1850" spc="10" dirty="0">
                <a:solidFill>
                  <a:srgbClr val="FF7B80"/>
                </a:solidFill>
                <a:latin typeface="Century Gothic"/>
                <a:cs typeface="Century Gothic"/>
              </a:rPr>
              <a:t>[R1/R5]	</a:t>
            </a:r>
            <a:r>
              <a:rPr sz="1850" spc="30" dirty="0">
                <a:solidFill>
                  <a:srgbClr val="FF7B80"/>
                </a:solidFill>
                <a:latin typeface="Century Gothic"/>
                <a:cs typeface="Century Gothic"/>
              </a:rPr>
              <a:t>Individuals </a:t>
            </a:r>
            <a:r>
              <a:rPr sz="1850" spc="5" dirty="0">
                <a:solidFill>
                  <a:srgbClr val="FF7B80"/>
                </a:solidFill>
                <a:latin typeface="Century Gothic"/>
                <a:cs typeface="Century Gothic"/>
              </a:rPr>
              <a:t>and </a:t>
            </a:r>
            <a:r>
              <a:rPr sz="1850" spc="30" dirty="0">
                <a:solidFill>
                  <a:srgbClr val="FF7B80"/>
                </a:solidFill>
                <a:latin typeface="Century Gothic"/>
                <a:cs typeface="Century Gothic"/>
              </a:rPr>
              <a:t>Third </a:t>
            </a:r>
            <a:r>
              <a:rPr sz="1850" spc="15" dirty="0">
                <a:solidFill>
                  <a:srgbClr val="FF7B80"/>
                </a:solidFill>
                <a:latin typeface="Century Gothic"/>
                <a:cs typeface="Century Gothic"/>
              </a:rPr>
              <a:t>parties</a:t>
            </a:r>
            <a:r>
              <a:rPr sz="1850" spc="-14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FF7B80"/>
                </a:solidFill>
                <a:latin typeface="Century Gothic"/>
                <a:cs typeface="Century Gothic"/>
              </a:rPr>
              <a:t>registration</a:t>
            </a:r>
            <a:endParaRPr sz="1850">
              <a:latin typeface="Century Gothic"/>
              <a:cs typeface="Century Gothic"/>
            </a:endParaRPr>
          </a:p>
          <a:p>
            <a:pPr marL="12700">
              <a:lnSpc>
                <a:spcPts val="2375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Users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management</a:t>
            </a:r>
            <a:endParaRPr sz="2000">
              <a:latin typeface="Century Gothic"/>
              <a:cs typeface="Century Gothic"/>
            </a:endParaRPr>
          </a:p>
          <a:p>
            <a:pPr marL="3168650">
              <a:lnSpc>
                <a:spcPct val="100000"/>
              </a:lnSpc>
              <a:spcBef>
                <a:spcPts val="10"/>
              </a:spcBef>
              <a:tabLst>
                <a:tab pos="4131310" algn="l"/>
              </a:tabLst>
            </a:pPr>
            <a:r>
              <a:rPr sz="1850" spc="10" dirty="0">
                <a:solidFill>
                  <a:srgbClr val="FF7B80"/>
                </a:solidFill>
                <a:latin typeface="Century Gothic"/>
                <a:cs typeface="Century Gothic"/>
              </a:rPr>
              <a:t>[R2/R6]	</a:t>
            </a:r>
            <a:r>
              <a:rPr sz="1850" spc="30" dirty="0">
                <a:solidFill>
                  <a:srgbClr val="FF7B80"/>
                </a:solidFill>
                <a:latin typeface="Century Gothic"/>
                <a:cs typeface="Century Gothic"/>
              </a:rPr>
              <a:t>Individuals </a:t>
            </a:r>
            <a:r>
              <a:rPr sz="1850" spc="5" dirty="0">
                <a:solidFill>
                  <a:srgbClr val="FF7B80"/>
                </a:solidFill>
                <a:latin typeface="Century Gothic"/>
                <a:cs typeface="Century Gothic"/>
              </a:rPr>
              <a:t>and </a:t>
            </a:r>
            <a:r>
              <a:rPr sz="1850" spc="30" dirty="0">
                <a:solidFill>
                  <a:srgbClr val="FF7B80"/>
                </a:solidFill>
                <a:latin typeface="Century Gothic"/>
                <a:cs typeface="Century Gothic"/>
              </a:rPr>
              <a:t>Third </a:t>
            </a:r>
            <a:r>
              <a:rPr sz="1850" spc="10" dirty="0">
                <a:solidFill>
                  <a:srgbClr val="FF7B80"/>
                </a:solidFill>
                <a:latin typeface="Century Gothic"/>
                <a:cs typeface="Century Gothic"/>
              </a:rPr>
              <a:t>parties</a:t>
            </a:r>
            <a:r>
              <a:rPr sz="1850" spc="-16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1850" spc="35" dirty="0">
                <a:solidFill>
                  <a:srgbClr val="FF7B80"/>
                </a:solidFill>
                <a:latin typeface="Century Gothic"/>
                <a:cs typeface="Century Gothic"/>
              </a:rPr>
              <a:t>login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587" y="4243451"/>
            <a:ext cx="10735310" cy="2076450"/>
          </a:xfrm>
          <a:custGeom>
            <a:avLst/>
            <a:gdLst/>
            <a:ahLst/>
            <a:cxnLst/>
            <a:rect l="l" t="t" r="r" b="b"/>
            <a:pathLst>
              <a:path w="10735310" h="2076450">
                <a:moveTo>
                  <a:pt x="0" y="160528"/>
                </a:moveTo>
                <a:lnTo>
                  <a:pt x="8187" y="109793"/>
                </a:lnTo>
                <a:lnTo>
                  <a:pt x="30987" y="65727"/>
                </a:lnTo>
                <a:lnTo>
                  <a:pt x="65754" y="30975"/>
                </a:lnTo>
                <a:lnTo>
                  <a:pt x="109841" y="8184"/>
                </a:lnTo>
                <a:lnTo>
                  <a:pt x="160604" y="0"/>
                </a:lnTo>
                <a:lnTo>
                  <a:pt x="10574083" y="0"/>
                </a:lnTo>
                <a:lnTo>
                  <a:pt x="10624831" y="8184"/>
                </a:lnTo>
                <a:lnTo>
                  <a:pt x="10668929" y="30975"/>
                </a:lnTo>
                <a:lnTo>
                  <a:pt x="10703717" y="65727"/>
                </a:lnTo>
                <a:lnTo>
                  <a:pt x="10726540" y="109793"/>
                </a:lnTo>
                <a:lnTo>
                  <a:pt x="10734738" y="160528"/>
                </a:lnTo>
                <a:lnTo>
                  <a:pt x="10734738" y="1915782"/>
                </a:lnTo>
                <a:lnTo>
                  <a:pt x="10726540" y="1966544"/>
                </a:lnTo>
                <a:lnTo>
                  <a:pt x="10703717" y="2010631"/>
                </a:lnTo>
                <a:lnTo>
                  <a:pt x="10668929" y="2045398"/>
                </a:lnTo>
                <a:lnTo>
                  <a:pt x="10624831" y="2068198"/>
                </a:lnTo>
                <a:lnTo>
                  <a:pt x="10574083" y="2076386"/>
                </a:lnTo>
                <a:lnTo>
                  <a:pt x="160604" y="2076386"/>
                </a:lnTo>
                <a:lnTo>
                  <a:pt x="109841" y="2068198"/>
                </a:lnTo>
                <a:lnTo>
                  <a:pt x="65754" y="2045398"/>
                </a:lnTo>
                <a:lnTo>
                  <a:pt x="30987" y="2010631"/>
                </a:lnTo>
                <a:lnTo>
                  <a:pt x="8187" y="1966544"/>
                </a:lnTo>
                <a:lnTo>
                  <a:pt x="0" y="1915782"/>
                </a:lnTo>
                <a:lnTo>
                  <a:pt x="0" y="160528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2976" y="4278058"/>
            <a:ext cx="7233920" cy="1847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95"/>
              </a:spcBef>
              <a:tabLst>
                <a:tab pos="593725" algn="l"/>
              </a:tabLst>
            </a:pPr>
            <a:r>
              <a:rPr sz="1850" spc="10" dirty="0">
                <a:solidFill>
                  <a:srgbClr val="00C5BA"/>
                </a:solidFill>
                <a:latin typeface="Century Gothic"/>
                <a:cs typeface="Century Gothic"/>
              </a:rPr>
              <a:t>[R7]	</a:t>
            </a:r>
            <a:r>
              <a:rPr sz="1850" spc="5" dirty="0">
                <a:solidFill>
                  <a:srgbClr val="00C5BA"/>
                </a:solidFill>
                <a:latin typeface="Century Gothic"/>
                <a:cs typeface="Century Gothic"/>
              </a:rPr>
              <a:t>Notify </a:t>
            </a:r>
            <a:r>
              <a:rPr sz="1850" spc="-5" dirty="0">
                <a:solidFill>
                  <a:srgbClr val="00C5BA"/>
                </a:solidFill>
                <a:latin typeface="Century Gothic"/>
                <a:cs typeface="Century Gothic"/>
              </a:rPr>
              <a:t>the </a:t>
            </a:r>
            <a:r>
              <a:rPr sz="1850" spc="35" dirty="0">
                <a:solidFill>
                  <a:srgbClr val="00C5BA"/>
                </a:solidFill>
                <a:latin typeface="Century Gothic"/>
                <a:cs typeface="Century Gothic"/>
              </a:rPr>
              <a:t>individual </a:t>
            </a:r>
            <a:r>
              <a:rPr sz="1850" spc="-5" dirty="0">
                <a:solidFill>
                  <a:srgbClr val="00C5BA"/>
                </a:solidFill>
                <a:latin typeface="Century Gothic"/>
                <a:cs typeface="Century Gothic"/>
              </a:rPr>
              <a:t>that </a:t>
            </a:r>
            <a:r>
              <a:rPr sz="1850" spc="15" dirty="0">
                <a:solidFill>
                  <a:srgbClr val="00C5BA"/>
                </a:solidFill>
                <a:latin typeface="Century Gothic"/>
                <a:cs typeface="Century Gothic"/>
              </a:rPr>
              <a:t>a </a:t>
            </a:r>
            <a:r>
              <a:rPr sz="1850" spc="20" dirty="0">
                <a:solidFill>
                  <a:srgbClr val="00C5BA"/>
                </a:solidFill>
                <a:latin typeface="Century Gothic"/>
                <a:cs typeface="Century Gothic"/>
              </a:rPr>
              <a:t>third </a:t>
            </a:r>
            <a:r>
              <a:rPr sz="1850" spc="10" dirty="0">
                <a:solidFill>
                  <a:srgbClr val="00C5BA"/>
                </a:solidFill>
                <a:latin typeface="Century Gothic"/>
                <a:cs typeface="Century Gothic"/>
              </a:rPr>
              <a:t>party company </a:t>
            </a:r>
            <a:r>
              <a:rPr sz="1850" spc="20" dirty="0">
                <a:solidFill>
                  <a:srgbClr val="00C5BA"/>
                </a:solidFill>
                <a:latin typeface="Century Gothic"/>
                <a:cs typeface="Century Gothic"/>
              </a:rPr>
              <a:t>wants </a:t>
            </a:r>
            <a:r>
              <a:rPr sz="1850" spc="-5" dirty="0">
                <a:solidFill>
                  <a:srgbClr val="00C5BA"/>
                </a:solidFill>
                <a:latin typeface="Century Gothic"/>
                <a:cs typeface="Century Gothic"/>
              </a:rPr>
              <a:t>to  </a:t>
            </a:r>
            <a:r>
              <a:rPr sz="1850" spc="5" dirty="0">
                <a:solidFill>
                  <a:srgbClr val="00C5BA"/>
                </a:solidFill>
                <a:latin typeface="Century Gothic"/>
                <a:cs typeface="Century Gothic"/>
              </a:rPr>
              <a:t>access </a:t>
            </a:r>
            <a:r>
              <a:rPr sz="1850" spc="15" dirty="0">
                <a:solidFill>
                  <a:srgbClr val="00C5BA"/>
                </a:solidFill>
                <a:latin typeface="Century Gothic"/>
                <a:cs typeface="Century Gothic"/>
              </a:rPr>
              <a:t>its</a:t>
            </a:r>
            <a:r>
              <a:rPr sz="1850" spc="120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1850" dirty="0">
                <a:solidFill>
                  <a:srgbClr val="00C5BA"/>
                </a:solidFill>
                <a:latin typeface="Century Gothic"/>
                <a:cs typeface="Century Gothic"/>
              </a:rPr>
              <a:t>data</a:t>
            </a:r>
            <a:endParaRPr sz="1850">
              <a:latin typeface="Century Gothic"/>
              <a:cs typeface="Century Gothic"/>
            </a:endParaRPr>
          </a:p>
          <a:p>
            <a:pPr marL="22225" marR="323850" indent="-9525">
              <a:lnSpc>
                <a:spcPct val="152300"/>
              </a:lnSpc>
              <a:spcBef>
                <a:spcPts val="675"/>
              </a:spcBef>
              <a:tabLst>
                <a:tab pos="593725" algn="l"/>
              </a:tabLst>
            </a:pPr>
            <a:r>
              <a:rPr sz="1850" spc="10" dirty="0">
                <a:solidFill>
                  <a:srgbClr val="00C5BA"/>
                </a:solidFill>
                <a:latin typeface="Century Gothic"/>
                <a:cs typeface="Century Gothic"/>
              </a:rPr>
              <a:t>[R3]	</a:t>
            </a:r>
            <a:r>
              <a:rPr sz="1850" spc="35" dirty="0">
                <a:solidFill>
                  <a:srgbClr val="00C5BA"/>
                </a:solidFill>
                <a:latin typeface="Century Gothic"/>
                <a:cs typeface="Century Gothic"/>
              </a:rPr>
              <a:t>Individuals </a:t>
            </a:r>
            <a:r>
              <a:rPr sz="1850" spc="10" dirty="0">
                <a:solidFill>
                  <a:srgbClr val="00C5BA"/>
                </a:solidFill>
                <a:latin typeface="Century Gothic"/>
                <a:cs typeface="Century Gothic"/>
              </a:rPr>
              <a:t>can </a:t>
            </a:r>
            <a:r>
              <a:rPr sz="1850" spc="5" dirty="0">
                <a:solidFill>
                  <a:srgbClr val="00C5BA"/>
                </a:solidFill>
                <a:latin typeface="Century Gothic"/>
                <a:cs typeface="Century Gothic"/>
              </a:rPr>
              <a:t>accept </a:t>
            </a:r>
            <a:r>
              <a:rPr sz="1850" spc="-5" dirty="0">
                <a:solidFill>
                  <a:srgbClr val="00C5BA"/>
                </a:solidFill>
                <a:latin typeface="Century Gothic"/>
                <a:cs typeface="Century Gothic"/>
              </a:rPr>
              <a:t>or </a:t>
            </a:r>
            <a:r>
              <a:rPr sz="1850" spc="5" dirty="0">
                <a:solidFill>
                  <a:srgbClr val="00C5BA"/>
                </a:solidFill>
                <a:latin typeface="Century Gothic"/>
                <a:cs typeface="Century Gothic"/>
              </a:rPr>
              <a:t>reject requests </a:t>
            </a:r>
            <a:r>
              <a:rPr sz="1850" spc="-5" dirty="0">
                <a:solidFill>
                  <a:srgbClr val="00C5BA"/>
                </a:solidFill>
                <a:latin typeface="Century Gothic"/>
                <a:cs typeface="Century Gothic"/>
              </a:rPr>
              <a:t>of </a:t>
            </a:r>
            <a:r>
              <a:rPr sz="1850" spc="15" dirty="0">
                <a:solidFill>
                  <a:srgbClr val="00C5BA"/>
                </a:solidFill>
                <a:latin typeface="Century Gothic"/>
                <a:cs typeface="Century Gothic"/>
              </a:rPr>
              <a:t>accessing  </a:t>
            </a:r>
            <a:r>
              <a:rPr sz="1850" spc="5" dirty="0">
                <a:solidFill>
                  <a:srgbClr val="00C5BA"/>
                </a:solidFill>
                <a:latin typeface="Century Gothic"/>
                <a:cs typeface="Century Gothic"/>
              </a:rPr>
              <a:t>their personal</a:t>
            </a:r>
            <a:r>
              <a:rPr sz="1850" spc="18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1850" dirty="0">
                <a:solidFill>
                  <a:srgbClr val="00C5BA"/>
                </a:solidFill>
                <a:latin typeface="Century Gothic"/>
                <a:cs typeface="Century Gothic"/>
              </a:rPr>
              <a:t>data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825" y="4867275"/>
            <a:ext cx="2181225" cy="819150"/>
          </a:xfrm>
          <a:custGeom>
            <a:avLst/>
            <a:gdLst/>
            <a:ahLst/>
            <a:cxnLst/>
            <a:rect l="l" t="t" r="r" b="b"/>
            <a:pathLst>
              <a:path w="2181225" h="819150">
                <a:moveTo>
                  <a:pt x="1496187" y="0"/>
                </a:moveTo>
                <a:lnTo>
                  <a:pt x="1496187" y="142875"/>
                </a:lnTo>
                <a:lnTo>
                  <a:pt x="0" y="142875"/>
                </a:lnTo>
                <a:lnTo>
                  <a:pt x="0" y="676275"/>
                </a:lnTo>
                <a:lnTo>
                  <a:pt x="1496187" y="676275"/>
                </a:lnTo>
                <a:lnTo>
                  <a:pt x="1496187" y="819150"/>
                </a:lnTo>
                <a:lnTo>
                  <a:pt x="2181225" y="409575"/>
                </a:lnTo>
                <a:lnTo>
                  <a:pt x="1496187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1087" y="5106352"/>
            <a:ext cx="10287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Request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87" y="462026"/>
            <a:ext cx="10735310" cy="3543300"/>
          </a:xfrm>
          <a:custGeom>
            <a:avLst/>
            <a:gdLst/>
            <a:ahLst/>
            <a:cxnLst/>
            <a:rect l="l" t="t" r="r" b="b"/>
            <a:pathLst>
              <a:path w="10735310" h="3543300">
                <a:moveTo>
                  <a:pt x="0" y="273938"/>
                </a:moveTo>
                <a:lnTo>
                  <a:pt x="4415" y="224707"/>
                </a:lnTo>
                <a:lnTo>
                  <a:pt x="17144" y="178367"/>
                </a:lnTo>
                <a:lnTo>
                  <a:pt x="37415" y="135692"/>
                </a:lnTo>
                <a:lnTo>
                  <a:pt x="64451" y="97458"/>
                </a:lnTo>
                <a:lnTo>
                  <a:pt x="97480" y="64438"/>
                </a:lnTo>
                <a:lnTo>
                  <a:pt x="135728" y="37408"/>
                </a:lnTo>
                <a:lnTo>
                  <a:pt x="178419" y="17142"/>
                </a:lnTo>
                <a:lnTo>
                  <a:pt x="224782" y="4414"/>
                </a:lnTo>
                <a:lnTo>
                  <a:pt x="274040" y="0"/>
                </a:lnTo>
                <a:lnTo>
                  <a:pt x="10460672" y="0"/>
                </a:lnTo>
                <a:lnTo>
                  <a:pt x="10509908" y="4414"/>
                </a:lnTo>
                <a:lnTo>
                  <a:pt x="10556260" y="17142"/>
                </a:lnTo>
                <a:lnTo>
                  <a:pt x="10598951" y="37408"/>
                </a:lnTo>
                <a:lnTo>
                  <a:pt x="10637206" y="64438"/>
                </a:lnTo>
                <a:lnTo>
                  <a:pt x="10670246" y="97458"/>
                </a:lnTo>
                <a:lnTo>
                  <a:pt x="10697297" y="135692"/>
                </a:lnTo>
                <a:lnTo>
                  <a:pt x="10717580" y="178367"/>
                </a:lnTo>
                <a:lnTo>
                  <a:pt x="10730319" y="224707"/>
                </a:lnTo>
                <a:lnTo>
                  <a:pt x="10734738" y="273938"/>
                </a:lnTo>
                <a:lnTo>
                  <a:pt x="10734738" y="3269234"/>
                </a:lnTo>
                <a:lnTo>
                  <a:pt x="10730319" y="3318465"/>
                </a:lnTo>
                <a:lnTo>
                  <a:pt x="10717580" y="3364805"/>
                </a:lnTo>
                <a:lnTo>
                  <a:pt x="10697297" y="3407480"/>
                </a:lnTo>
                <a:lnTo>
                  <a:pt x="10670246" y="3445714"/>
                </a:lnTo>
                <a:lnTo>
                  <a:pt x="10637206" y="3478734"/>
                </a:lnTo>
                <a:lnTo>
                  <a:pt x="10598951" y="3505764"/>
                </a:lnTo>
                <a:lnTo>
                  <a:pt x="10556260" y="3526030"/>
                </a:lnTo>
                <a:lnTo>
                  <a:pt x="10509908" y="3538758"/>
                </a:lnTo>
                <a:lnTo>
                  <a:pt x="10460672" y="3543173"/>
                </a:lnTo>
                <a:lnTo>
                  <a:pt x="274040" y="3543173"/>
                </a:lnTo>
                <a:lnTo>
                  <a:pt x="224782" y="3538758"/>
                </a:lnTo>
                <a:lnTo>
                  <a:pt x="178419" y="3526030"/>
                </a:lnTo>
                <a:lnTo>
                  <a:pt x="135728" y="3505764"/>
                </a:lnTo>
                <a:lnTo>
                  <a:pt x="97480" y="3478734"/>
                </a:lnTo>
                <a:lnTo>
                  <a:pt x="64451" y="3445714"/>
                </a:lnTo>
                <a:lnTo>
                  <a:pt x="37415" y="3407480"/>
                </a:lnTo>
                <a:lnTo>
                  <a:pt x="17144" y="3364805"/>
                </a:lnTo>
                <a:lnTo>
                  <a:pt x="4415" y="3318465"/>
                </a:lnTo>
                <a:lnTo>
                  <a:pt x="0" y="3269234"/>
                </a:lnTo>
                <a:lnTo>
                  <a:pt x="0" y="273938"/>
                </a:lnTo>
                <a:close/>
              </a:path>
            </a:pathLst>
          </a:custGeom>
          <a:ln w="9534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9575" y="500951"/>
            <a:ext cx="742632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95"/>
              </a:spcBef>
            </a:pP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[R4]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Data4Help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can obtain </a:t>
            </a:r>
            <a:r>
              <a:rPr sz="1850" spc="-10" dirty="0">
                <a:solidFill>
                  <a:srgbClr val="EEB151"/>
                </a:solidFill>
                <a:latin typeface="Century Gothic"/>
                <a:cs typeface="Century Gothic"/>
              </a:rPr>
              <a:t>the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health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status </a:t>
            </a:r>
            <a:r>
              <a:rPr sz="1850" spc="5" dirty="0">
                <a:solidFill>
                  <a:srgbClr val="EEB151"/>
                </a:solidFill>
                <a:latin typeface="Century Gothic"/>
                <a:cs typeface="Century Gothic"/>
              </a:rPr>
              <a:t>and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location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of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an  </a:t>
            </a:r>
            <a:r>
              <a:rPr sz="1850" spc="30" dirty="0">
                <a:solidFill>
                  <a:srgbClr val="EEB151"/>
                </a:solidFill>
                <a:latin typeface="Century Gothic"/>
                <a:cs typeface="Century Gothic"/>
              </a:rPr>
              <a:t>individual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575" y="1473771"/>
            <a:ext cx="7819390" cy="234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7840">
              <a:lnSpc>
                <a:spcPct val="152200"/>
              </a:lnSpc>
              <a:spcBef>
                <a:spcPts val="95"/>
              </a:spcBef>
            </a:pP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[R8] </a:t>
            </a:r>
            <a:r>
              <a:rPr sz="1850" spc="30" dirty="0">
                <a:solidFill>
                  <a:srgbClr val="EEB151"/>
                </a:solidFill>
                <a:latin typeface="Century Gothic"/>
                <a:cs typeface="Century Gothic"/>
              </a:rPr>
              <a:t>Third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parties </a:t>
            </a:r>
            <a:r>
              <a:rPr sz="1850" spc="5" dirty="0">
                <a:solidFill>
                  <a:srgbClr val="EEB151"/>
                </a:solidFill>
                <a:latin typeface="Century Gothic"/>
                <a:cs typeface="Century Gothic"/>
              </a:rPr>
              <a:t>can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search </a:t>
            </a:r>
            <a:r>
              <a:rPr sz="1850" dirty="0">
                <a:solidFill>
                  <a:srgbClr val="EEB151"/>
                </a:solidFill>
                <a:latin typeface="Century Gothic"/>
                <a:cs typeface="Century Gothic"/>
              </a:rPr>
              <a:t>for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an </a:t>
            </a:r>
            <a:r>
              <a:rPr sz="1850" spc="30" dirty="0">
                <a:solidFill>
                  <a:srgbClr val="EEB151"/>
                </a:solidFill>
                <a:latin typeface="Century Gothic"/>
                <a:cs typeface="Century Gothic"/>
              </a:rPr>
              <a:t>individual </a:t>
            </a:r>
            <a:r>
              <a:rPr sz="1850" spc="5" dirty="0">
                <a:solidFill>
                  <a:srgbClr val="EEB151"/>
                </a:solidFill>
                <a:latin typeface="Century Gothic"/>
                <a:cs typeface="Century Gothic"/>
              </a:rPr>
              <a:t>health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status </a:t>
            </a:r>
            <a:r>
              <a:rPr sz="1850" spc="5" dirty="0">
                <a:solidFill>
                  <a:srgbClr val="EEB151"/>
                </a:solidFill>
                <a:latin typeface="Century Gothic"/>
                <a:cs typeface="Century Gothic"/>
              </a:rPr>
              <a:t>and 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location </a:t>
            </a:r>
            <a:r>
              <a:rPr sz="1850" spc="20" dirty="0">
                <a:solidFill>
                  <a:srgbClr val="EEB151"/>
                </a:solidFill>
                <a:latin typeface="Century Gothic"/>
                <a:cs typeface="Century Gothic"/>
              </a:rPr>
              <a:t>using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his/her</a:t>
            </a:r>
            <a:r>
              <a:rPr sz="1850" spc="80" dirty="0">
                <a:solidFill>
                  <a:srgbClr val="EEB151"/>
                </a:solidFill>
                <a:latin typeface="Century Gothic"/>
                <a:cs typeface="Century Gothic"/>
              </a:rPr>
              <a:t> </a:t>
            </a:r>
            <a:r>
              <a:rPr sz="1850" spc="-10" dirty="0">
                <a:solidFill>
                  <a:srgbClr val="EEB151"/>
                </a:solidFill>
                <a:latin typeface="Century Gothic"/>
                <a:cs typeface="Century Gothic"/>
              </a:rPr>
              <a:t>SSN</a:t>
            </a:r>
            <a:endParaRPr sz="1850">
              <a:latin typeface="Century Gothic"/>
              <a:cs typeface="Century Gothic"/>
            </a:endParaRPr>
          </a:p>
          <a:p>
            <a:pPr marL="12700" marR="5080">
              <a:lnSpc>
                <a:spcPct val="155700"/>
              </a:lnSpc>
              <a:spcBef>
                <a:spcPts val="595"/>
              </a:spcBef>
            </a:pP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[R9] </a:t>
            </a:r>
            <a:r>
              <a:rPr sz="1850" spc="30" dirty="0">
                <a:solidFill>
                  <a:srgbClr val="EEB151"/>
                </a:solidFill>
                <a:latin typeface="Century Gothic"/>
                <a:cs typeface="Century Gothic"/>
              </a:rPr>
              <a:t>Third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parties </a:t>
            </a:r>
            <a:r>
              <a:rPr sz="1850" spc="5" dirty="0">
                <a:solidFill>
                  <a:srgbClr val="EEB151"/>
                </a:solidFill>
                <a:latin typeface="Century Gothic"/>
                <a:cs typeface="Century Gothic"/>
              </a:rPr>
              <a:t>can </a:t>
            </a:r>
            <a:r>
              <a:rPr sz="1850" spc="20" dirty="0">
                <a:solidFill>
                  <a:srgbClr val="EEB151"/>
                </a:solidFill>
                <a:latin typeface="Century Gothic"/>
                <a:cs typeface="Century Gothic"/>
              </a:rPr>
              <a:t>filter </a:t>
            </a:r>
            <a:r>
              <a:rPr sz="1850" dirty="0">
                <a:solidFill>
                  <a:srgbClr val="EEB151"/>
                </a:solidFill>
                <a:latin typeface="Century Gothic"/>
                <a:cs typeface="Century Gothic"/>
              </a:rPr>
              <a:t>data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of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a group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of </a:t>
            </a:r>
            <a:r>
              <a:rPr sz="1850" spc="35" dirty="0">
                <a:solidFill>
                  <a:srgbClr val="EEB151"/>
                </a:solidFill>
                <a:latin typeface="Century Gothic"/>
                <a:cs typeface="Century Gothic"/>
              </a:rPr>
              <a:t>individuals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according  </a:t>
            </a:r>
            <a:r>
              <a:rPr sz="1850" spc="-10" dirty="0">
                <a:solidFill>
                  <a:srgbClr val="EEB151"/>
                </a:solidFill>
                <a:latin typeface="Century Gothic"/>
                <a:cs typeface="Century Gothic"/>
              </a:rPr>
              <a:t>to </a:t>
            </a:r>
            <a:r>
              <a:rPr sz="1850" spc="20" dirty="0">
                <a:solidFill>
                  <a:srgbClr val="EEB151"/>
                </a:solidFill>
                <a:latin typeface="Century Gothic"/>
                <a:cs typeface="Century Gothic"/>
              </a:rPr>
              <a:t>some</a:t>
            </a:r>
            <a:r>
              <a:rPr sz="1850" spc="125" dirty="0">
                <a:solidFill>
                  <a:srgbClr val="EEB151"/>
                </a:solidFill>
                <a:latin typeface="Century Gothic"/>
                <a:cs typeface="Century Gothic"/>
              </a:rPr>
              <a:t> </a:t>
            </a:r>
            <a:r>
              <a:rPr sz="1850" spc="25" dirty="0">
                <a:solidFill>
                  <a:srgbClr val="EEB151"/>
                </a:solidFill>
                <a:latin typeface="Century Gothic"/>
                <a:cs typeface="Century Gothic"/>
              </a:rPr>
              <a:t>criteria</a:t>
            </a:r>
            <a:endParaRPr sz="18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[R10] Data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of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a group </a:t>
            </a:r>
            <a:r>
              <a:rPr sz="1850" spc="-5" dirty="0">
                <a:solidFill>
                  <a:srgbClr val="EEB151"/>
                </a:solidFill>
                <a:latin typeface="Century Gothic"/>
                <a:cs typeface="Century Gothic"/>
              </a:rPr>
              <a:t>of </a:t>
            </a:r>
            <a:r>
              <a:rPr sz="1850" spc="35" dirty="0">
                <a:solidFill>
                  <a:srgbClr val="EEB151"/>
                </a:solidFill>
                <a:latin typeface="Century Gothic"/>
                <a:cs typeface="Century Gothic"/>
              </a:rPr>
              <a:t>individuals </a:t>
            </a:r>
            <a:r>
              <a:rPr sz="1850" spc="5" dirty="0">
                <a:solidFill>
                  <a:srgbClr val="EEB151"/>
                </a:solidFill>
                <a:latin typeface="Century Gothic"/>
                <a:cs typeface="Century Gothic"/>
              </a:rPr>
              <a:t>can </a:t>
            </a:r>
            <a:r>
              <a:rPr sz="1850" spc="15" dirty="0">
                <a:solidFill>
                  <a:srgbClr val="EEB151"/>
                </a:solidFill>
                <a:latin typeface="Century Gothic"/>
                <a:cs typeface="Century Gothic"/>
              </a:rPr>
              <a:t>be</a:t>
            </a:r>
            <a:r>
              <a:rPr sz="1850" spc="150" dirty="0">
                <a:solidFill>
                  <a:srgbClr val="EEB151"/>
                </a:solidFill>
                <a:latin typeface="Century Gothic"/>
                <a:cs typeface="Century Gothic"/>
              </a:rPr>
              <a:t> </a:t>
            </a:r>
            <a:r>
              <a:rPr sz="1850" spc="10" dirty="0">
                <a:solidFill>
                  <a:srgbClr val="EEB151"/>
                </a:solidFill>
                <a:latin typeface="Century Gothic"/>
                <a:cs typeface="Century Gothic"/>
              </a:rPr>
              <a:t>anonymized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25" y="1819275"/>
            <a:ext cx="2028825" cy="819150"/>
          </a:xfrm>
          <a:custGeom>
            <a:avLst/>
            <a:gdLst/>
            <a:ahLst/>
            <a:cxnLst/>
            <a:rect l="l" t="t" r="r" b="b"/>
            <a:pathLst>
              <a:path w="2028825" h="819150">
                <a:moveTo>
                  <a:pt x="1343787" y="0"/>
                </a:moveTo>
                <a:lnTo>
                  <a:pt x="1343787" y="142875"/>
                </a:lnTo>
                <a:lnTo>
                  <a:pt x="0" y="142875"/>
                </a:lnTo>
                <a:lnTo>
                  <a:pt x="0" y="676275"/>
                </a:lnTo>
                <a:lnTo>
                  <a:pt x="1343787" y="676275"/>
                </a:lnTo>
                <a:lnTo>
                  <a:pt x="1343787" y="819150"/>
                </a:lnTo>
                <a:lnTo>
                  <a:pt x="2028825" y="409575"/>
                </a:lnTo>
                <a:lnTo>
                  <a:pt x="1343787" y="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028825"/>
            <a:ext cx="1057275" cy="400050"/>
          </a:xfrm>
          <a:custGeom>
            <a:avLst/>
            <a:gdLst/>
            <a:ahLst/>
            <a:cxnLst/>
            <a:rect l="l" t="t" r="r" b="b"/>
            <a:pathLst>
              <a:path w="1057275" h="400050">
                <a:moveTo>
                  <a:pt x="0" y="400050"/>
                </a:moveTo>
                <a:lnTo>
                  <a:pt x="1057275" y="400050"/>
                </a:lnTo>
                <a:lnTo>
                  <a:pt x="10572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4092" y="2053589"/>
            <a:ext cx="888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587" y="4338701"/>
            <a:ext cx="10735310" cy="2066925"/>
          </a:xfrm>
          <a:custGeom>
            <a:avLst/>
            <a:gdLst/>
            <a:ahLst/>
            <a:cxnLst/>
            <a:rect l="l" t="t" r="r" b="b"/>
            <a:pathLst>
              <a:path w="10735310" h="2066925">
                <a:moveTo>
                  <a:pt x="0" y="159766"/>
                </a:moveTo>
                <a:lnTo>
                  <a:pt x="8150" y="109256"/>
                </a:lnTo>
                <a:lnTo>
                  <a:pt x="30844" y="65397"/>
                </a:lnTo>
                <a:lnTo>
                  <a:pt x="65450" y="30817"/>
                </a:lnTo>
                <a:lnTo>
                  <a:pt x="109331" y="8142"/>
                </a:lnTo>
                <a:lnTo>
                  <a:pt x="159854" y="0"/>
                </a:lnTo>
                <a:lnTo>
                  <a:pt x="10574845" y="0"/>
                </a:lnTo>
                <a:lnTo>
                  <a:pt x="10625368" y="8142"/>
                </a:lnTo>
                <a:lnTo>
                  <a:pt x="10669258" y="30817"/>
                </a:lnTo>
                <a:lnTo>
                  <a:pt x="10703876" y="65397"/>
                </a:lnTo>
                <a:lnTo>
                  <a:pt x="10726583" y="109256"/>
                </a:lnTo>
                <a:lnTo>
                  <a:pt x="10734738" y="159766"/>
                </a:lnTo>
                <a:lnTo>
                  <a:pt x="10734738" y="1907006"/>
                </a:lnTo>
                <a:lnTo>
                  <a:pt x="10726583" y="1957535"/>
                </a:lnTo>
                <a:lnTo>
                  <a:pt x="10703876" y="2001416"/>
                </a:lnTo>
                <a:lnTo>
                  <a:pt x="10669258" y="2036020"/>
                </a:lnTo>
                <a:lnTo>
                  <a:pt x="10625368" y="2058712"/>
                </a:lnTo>
                <a:lnTo>
                  <a:pt x="10574845" y="2066861"/>
                </a:lnTo>
                <a:lnTo>
                  <a:pt x="159854" y="2066861"/>
                </a:lnTo>
                <a:lnTo>
                  <a:pt x="109331" y="2058712"/>
                </a:lnTo>
                <a:lnTo>
                  <a:pt x="65450" y="2036020"/>
                </a:lnTo>
                <a:lnTo>
                  <a:pt x="30844" y="2001416"/>
                </a:lnTo>
                <a:lnTo>
                  <a:pt x="8150" y="1957535"/>
                </a:lnTo>
                <a:lnTo>
                  <a:pt x="0" y="1907006"/>
                </a:lnTo>
                <a:lnTo>
                  <a:pt x="0" y="159766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2976" y="4352099"/>
            <a:ext cx="8046084" cy="1847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1340">
              <a:lnSpc>
                <a:spcPct val="155600"/>
              </a:lnSpc>
              <a:spcBef>
                <a:spcPts val="95"/>
              </a:spcBef>
              <a:tabLst>
                <a:tab pos="727075" algn="l"/>
              </a:tabLst>
            </a:pPr>
            <a:r>
              <a:rPr sz="1850" spc="10" dirty="0">
                <a:solidFill>
                  <a:srgbClr val="B6DF5E"/>
                </a:solidFill>
                <a:latin typeface="Century Gothic"/>
                <a:cs typeface="Century Gothic"/>
              </a:rPr>
              <a:t>[R11]	</a:t>
            </a:r>
            <a:r>
              <a:rPr sz="1850" spc="30" dirty="0">
                <a:solidFill>
                  <a:srgbClr val="B6DF5E"/>
                </a:solidFill>
                <a:latin typeface="Century Gothic"/>
                <a:cs typeface="Century Gothic"/>
              </a:rPr>
              <a:t>Third </a:t>
            </a:r>
            <a:r>
              <a:rPr sz="1850" spc="10" dirty="0">
                <a:solidFill>
                  <a:srgbClr val="B6DF5E"/>
                </a:solidFill>
                <a:latin typeface="Century Gothic"/>
                <a:cs typeface="Century Gothic"/>
              </a:rPr>
              <a:t>parties </a:t>
            </a:r>
            <a:r>
              <a:rPr sz="1850" spc="20" dirty="0">
                <a:solidFill>
                  <a:srgbClr val="B6DF5E"/>
                </a:solidFill>
                <a:latin typeface="Century Gothic"/>
                <a:cs typeface="Century Gothic"/>
              </a:rPr>
              <a:t>are automatically </a:t>
            </a:r>
            <a:r>
              <a:rPr sz="1850" spc="15" dirty="0">
                <a:solidFill>
                  <a:srgbClr val="B6DF5E"/>
                </a:solidFill>
                <a:latin typeface="Century Gothic"/>
                <a:cs typeface="Century Gothic"/>
              </a:rPr>
              <a:t>subscribed </a:t>
            </a:r>
            <a:r>
              <a:rPr sz="1850" spc="-10" dirty="0">
                <a:solidFill>
                  <a:srgbClr val="B6DF5E"/>
                </a:solidFill>
                <a:latin typeface="Century Gothic"/>
                <a:cs typeface="Century Gothic"/>
              </a:rPr>
              <a:t>to </a:t>
            </a:r>
            <a:r>
              <a:rPr sz="1850" spc="10" dirty="0">
                <a:solidFill>
                  <a:srgbClr val="B6DF5E"/>
                </a:solidFill>
                <a:latin typeface="Century Gothic"/>
                <a:cs typeface="Century Gothic"/>
              </a:rPr>
              <a:t>an </a:t>
            </a:r>
            <a:r>
              <a:rPr sz="1850" spc="30" dirty="0">
                <a:solidFill>
                  <a:srgbClr val="B6DF5E"/>
                </a:solidFill>
                <a:latin typeface="Century Gothic"/>
                <a:cs typeface="Century Gothic"/>
              </a:rPr>
              <a:t>individual  </a:t>
            </a:r>
            <a:r>
              <a:rPr sz="1850" spc="5" dirty="0">
                <a:solidFill>
                  <a:srgbClr val="B6DF5E"/>
                </a:solidFill>
                <a:latin typeface="Century Gothic"/>
                <a:cs typeface="Century Gothic"/>
              </a:rPr>
              <a:t>health </a:t>
            </a:r>
            <a:r>
              <a:rPr sz="1850" spc="-5" dirty="0">
                <a:solidFill>
                  <a:srgbClr val="B6DF5E"/>
                </a:solidFill>
                <a:latin typeface="Century Gothic"/>
                <a:cs typeface="Century Gothic"/>
              </a:rPr>
              <a:t>status </a:t>
            </a:r>
            <a:r>
              <a:rPr sz="1850" spc="5" dirty="0">
                <a:solidFill>
                  <a:srgbClr val="B6DF5E"/>
                </a:solidFill>
                <a:latin typeface="Century Gothic"/>
                <a:cs typeface="Century Gothic"/>
              </a:rPr>
              <a:t>and </a:t>
            </a:r>
            <a:r>
              <a:rPr sz="1850" spc="15" dirty="0">
                <a:solidFill>
                  <a:srgbClr val="B6DF5E"/>
                </a:solidFill>
                <a:latin typeface="Century Gothic"/>
                <a:cs typeface="Century Gothic"/>
              </a:rPr>
              <a:t>location </a:t>
            </a:r>
            <a:r>
              <a:rPr sz="1850" spc="25" dirty="0">
                <a:solidFill>
                  <a:srgbClr val="B6DF5E"/>
                </a:solidFill>
                <a:latin typeface="Century Gothic"/>
                <a:cs typeface="Century Gothic"/>
              </a:rPr>
              <a:t>when </a:t>
            </a:r>
            <a:r>
              <a:rPr sz="1850" spc="-10" dirty="0">
                <a:solidFill>
                  <a:srgbClr val="B6DF5E"/>
                </a:solidFill>
                <a:latin typeface="Century Gothic"/>
                <a:cs typeface="Century Gothic"/>
              </a:rPr>
              <a:t>the </a:t>
            </a:r>
            <a:r>
              <a:rPr sz="1850" spc="5" dirty="0">
                <a:solidFill>
                  <a:srgbClr val="B6DF5E"/>
                </a:solidFill>
                <a:latin typeface="Century Gothic"/>
                <a:cs typeface="Century Gothic"/>
              </a:rPr>
              <a:t>request </a:t>
            </a:r>
            <a:r>
              <a:rPr sz="1850" spc="40" dirty="0">
                <a:solidFill>
                  <a:srgbClr val="B6DF5E"/>
                </a:solidFill>
                <a:latin typeface="Century Gothic"/>
                <a:cs typeface="Century Gothic"/>
              </a:rPr>
              <a:t>is</a:t>
            </a:r>
            <a:r>
              <a:rPr sz="1850" spc="570" dirty="0">
                <a:solidFill>
                  <a:srgbClr val="B6DF5E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B6DF5E"/>
                </a:solidFill>
                <a:latin typeface="Century Gothic"/>
                <a:cs typeface="Century Gothic"/>
              </a:rPr>
              <a:t>approved</a:t>
            </a:r>
            <a:endParaRPr sz="1850">
              <a:latin typeface="Century Gothic"/>
              <a:cs typeface="Century Gothic"/>
            </a:endParaRPr>
          </a:p>
          <a:p>
            <a:pPr marL="12700" marR="5080">
              <a:lnSpc>
                <a:spcPct val="155600"/>
              </a:lnSpc>
              <a:spcBef>
                <a:spcPts val="525"/>
              </a:spcBef>
              <a:tabLst>
                <a:tab pos="727075" algn="l"/>
              </a:tabLst>
            </a:pPr>
            <a:r>
              <a:rPr sz="1850" spc="10" dirty="0">
                <a:solidFill>
                  <a:srgbClr val="B6DF5E"/>
                </a:solidFill>
                <a:latin typeface="Century Gothic"/>
                <a:cs typeface="Century Gothic"/>
              </a:rPr>
              <a:t>[R12]	</a:t>
            </a:r>
            <a:r>
              <a:rPr sz="1850" spc="30" dirty="0">
                <a:solidFill>
                  <a:srgbClr val="B6DF5E"/>
                </a:solidFill>
                <a:latin typeface="Century Gothic"/>
                <a:cs typeface="Century Gothic"/>
              </a:rPr>
              <a:t>Third </a:t>
            </a:r>
            <a:r>
              <a:rPr sz="1850" spc="15" dirty="0">
                <a:solidFill>
                  <a:srgbClr val="B6DF5E"/>
                </a:solidFill>
                <a:latin typeface="Century Gothic"/>
                <a:cs typeface="Century Gothic"/>
              </a:rPr>
              <a:t>parties </a:t>
            </a:r>
            <a:r>
              <a:rPr sz="1850" spc="10" dirty="0">
                <a:solidFill>
                  <a:srgbClr val="B6DF5E"/>
                </a:solidFill>
                <a:latin typeface="Century Gothic"/>
                <a:cs typeface="Century Gothic"/>
              </a:rPr>
              <a:t>can </a:t>
            </a:r>
            <a:r>
              <a:rPr sz="1850" spc="25" dirty="0">
                <a:solidFill>
                  <a:srgbClr val="B6DF5E"/>
                </a:solidFill>
                <a:latin typeface="Century Gothic"/>
                <a:cs typeface="Century Gothic"/>
              </a:rPr>
              <a:t>subscribe </a:t>
            </a:r>
            <a:r>
              <a:rPr sz="1850" spc="-5" dirty="0">
                <a:solidFill>
                  <a:srgbClr val="B6DF5E"/>
                </a:solidFill>
                <a:latin typeface="Century Gothic"/>
                <a:cs typeface="Century Gothic"/>
              </a:rPr>
              <a:t>to </a:t>
            </a:r>
            <a:r>
              <a:rPr sz="1850" dirty="0">
                <a:solidFill>
                  <a:srgbClr val="B6DF5E"/>
                </a:solidFill>
                <a:latin typeface="Century Gothic"/>
                <a:cs typeface="Century Gothic"/>
              </a:rPr>
              <a:t>data </a:t>
            </a:r>
            <a:r>
              <a:rPr sz="1850" spc="-5" dirty="0">
                <a:solidFill>
                  <a:srgbClr val="B6DF5E"/>
                </a:solidFill>
                <a:latin typeface="Century Gothic"/>
                <a:cs typeface="Century Gothic"/>
              </a:rPr>
              <a:t>of </a:t>
            </a:r>
            <a:r>
              <a:rPr sz="1850" spc="15" dirty="0">
                <a:solidFill>
                  <a:srgbClr val="B6DF5E"/>
                </a:solidFill>
                <a:latin typeface="Century Gothic"/>
                <a:cs typeface="Century Gothic"/>
              </a:rPr>
              <a:t>an anonymized group </a:t>
            </a:r>
            <a:r>
              <a:rPr sz="1850" spc="-5" dirty="0">
                <a:solidFill>
                  <a:srgbClr val="B6DF5E"/>
                </a:solidFill>
                <a:latin typeface="Century Gothic"/>
                <a:cs typeface="Century Gothic"/>
              </a:rPr>
              <a:t>of  </a:t>
            </a:r>
            <a:r>
              <a:rPr sz="1850" spc="35" dirty="0">
                <a:solidFill>
                  <a:srgbClr val="B6DF5E"/>
                </a:solidFill>
                <a:latin typeface="Century Gothic"/>
                <a:cs typeface="Century Gothic"/>
              </a:rPr>
              <a:t>individuals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587" y="4967351"/>
            <a:ext cx="2181860" cy="819150"/>
          </a:xfrm>
          <a:custGeom>
            <a:avLst/>
            <a:gdLst/>
            <a:ahLst/>
            <a:cxnLst/>
            <a:rect l="l" t="t" r="r" b="b"/>
            <a:pathLst>
              <a:path w="2181860" h="819150">
                <a:moveTo>
                  <a:pt x="1496250" y="0"/>
                </a:moveTo>
                <a:lnTo>
                  <a:pt x="1496250" y="142748"/>
                </a:lnTo>
                <a:lnTo>
                  <a:pt x="0" y="142748"/>
                </a:lnTo>
                <a:lnTo>
                  <a:pt x="0" y="676224"/>
                </a:lnTo>
                <a:lnTo>
                  <a:pt x="1496250" y="676224"/>
                </a:lnTo>
                <a:lnTo>
                  <a:pt x="1496250" y="819086"/>
                </a:lnTo>
                <a:lnTo>
                  <a:pt x="2181288" y="409575"/>
                </a:lnTo>
                <a:lnTo>
                  <a:pt x="1496250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587" y="4967351"/>
            <a:ext cx="2181860" cy="819150"/>
          </a:xfrm>
          <a:custGeom>
            <a:avLst/>
            <a:gdLst/>
            <a:ahLst/>
            <a:cxnLst/>
            <a:rect l="l" t="t" r="r" b="b"/>
            <a:pathLst>
              <a:path w="2181860" h="819150">
                <a:moveTo>
                  <a:pt x="0" y="142748"/>
                </a:moveTo>
                <a:lnTo>
                  <a:pt x="1496250" y="142748"/>
                </a:lnTo>
                <a:lnTo>
                  <a:pt x="1496250" y="0"/>
                </a:lnTo>
                <a:lnTo>
                  <a:pt x="2181288" y="409575"/>
                </a:lnTo>
                <a:lnTo>
                  <a:pt x="1496250" y="819086"/>
                </a:lnTo>
                <a:lnTo>
                  <a:pt x="1496250" y="676224"/>
                </a:lnTo>
                <a:lnTo>
                  <a:pt x="0" y="676224"/>
                </a:lnTo>
                <a:lnTo>
                  <a:pt x="0" y="142748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3577" y="5199443"/>
            <a:ext cx="15182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Subscription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087" y="523176"/>
            <a:ext cx="690562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0" dirty="0"/>
              <a:t>Implemented</a:t>
            </a:r>
            <a:r>
              <a:rPr sz="4100" spc="-335" dirty="0"/>
              <a:t> </a:t>
            </a:r>
            <a:r>
              <a:rPr sz="4100" spc="15" dirty="0"/>
              <a:t>requirements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1081087" y="1324610"/>
            <a:ext cx="4186554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solidFill>
                  <a:srgbClr val="7BBC1E"/>
                </a:solidFill>
                <a:latin typeface="Century Gothic"/>
                <a:cs typeface="Century Gothic"/>
              </a:rPr>
              <a:t>&lt;&lt;AutomatedSOS&gt;&gt;</a:t>
            </a:r>
            <a:endParaRPr sz="33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0050"/>
            <a:ext cx="0" cy="1443355"/>
          </a:xfrm>
          <a:custGeom>
            <a:avLst/>
            <a:gdLst/>
            <a:ahLst/>
            <a:cxnLst/>
            <a:rect l="l" t="t" r="r" b="b"/>
            <a:pathLst>
              <a:path h="1443355">
                <a:moveTo>
                  <a:pt x="0" y="0"/>
                </a:moveTo>
                <a:lnTo>
                  <a:pt x="0" y="1442847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587" y="2795651"/>
            <a:ext cx="10735310" cy="3028950"/>
          </a:xfrm>
          <a:custGeom>
            <a:avLst/>
            <a:gdLst/>
            <a:ahLst/>
            <a:cxnLst/>
            <a:rect l="l" t="t" r="r" b="b"/>
            <a:pathLst>
              <a:path w="10735310" h="3028950">
                <a:moveTo>
                  <a:pt x="0" y="234187"/>
                </a:moveTo>
                <a:lnTo>
                  <a:pt x="4759" y="186969"/>
                </a:lnTo>
                <a:lnTo>
                  <a:pt x="18410" y="143000"/>
                </a:lnTo>
                <a:lnTo>
                  <a:pt x="40010" y="103218"/>
                </a:lnTo>
                <a:lnTo>
                  <a:pt x="68616" y="68564"/>
                </a:lnTo>
                <a:lnTo>
                  <a:pt x="103287" y="39975"/>
                </a:lnTo>
                <a:lnTo>
                  <a:pt x="143080" y="18393"/>
                </a:lnTo>
                <a:lnTo>
                  <a:pt x="187053" y="4754"/>
                </a:lnTo>
                <a:lnTo>
                  <a:pt x="234264" y="0"/>
                </a:lnTo>
                <a:lnTo>
                  <a:pt x="10500423" y="0"/>
                </a:lnTo>
                <a:lnTo>
                  <a:pt x="10547647" y="4754"/>
                </a:lnTo>
                <a:lnTo>
                  <a:pt x="10591631" y="18393"/>
                </a:lnTo>
                <a:lnTo>
                  <a:pt x="10631433" y="39975"/>
                </a:lnTo>
                <a:lnTo>
                  <a:pt x="10666110" y="68564"/>
                </a:lnTo>
                <a:lnTo>
                  <a:pt x="10694722" y="103218"/>
                </a:lnTo>
                <a:lnTo>
                  <a:pt x="10716325" y="143000"/>
                </a:lnTo>
                <a:lnTo>
                  <a:pt x="10729978" y="186969"/>
                </a:lnTo>
                <a:lnTo>
                  <a:pt x="10734738" y="234187"/>
                </a:lnTo>
                <a:lnTo>
                  <a:pt x="10734738" y="2794622"/>
                </a:lnTo>
                <a:lnTo>
                  <a:pt x="10729978" y="2841833"/>
                </a:lnTo>
                <a:lnTo>
                  <a:pt x="10716325" y="2885806"/>
                </a:lnTo>
                <a:lnTo>
                  <a:pt x="10694722" y="2925599"/>
                </a:lnTo>
                <a:lnTo>
                  <a:pt x="10666110" y="2960269"/>
                </a:lnTo>
                <a:lnTo>
                  <a:pt x="10631433" y="2988876"/>
                </a:lnTo>
                <a:lnTo>
                  <a:pt x="10591631" y="3010476"/>
                </a:lnTo>
                <a:lnTo>
                  <a:pt x="10547647" y="3024126"/>
                </a:lnTo>
                <a:lnTo>
                  <a:pt x="10500423" y="3028886"/>
                </a:lnTo>
                <a:lnTo>
                  <a:pt x="234264" y="3028886"/>
                </a:lnTo>
                <a:lnTo>
                  <a:pt x="187053" y="3024126"/>
                </a:lnTo>
                <a:lnTo>
                  <a:pt x="143080" y="3010476"/>
                </a:lnTo>
                <a:lnTo>
                  <a:pt x="103287" y="2988876"/>
                </a:lnTo>
                <a:lnTo>
                  <a:pt x="68616" y="2960269"/>
                </a:lnTo>
                <a:lnTo>
                  <a:pt x="40010" y="2925599"/>
                </a:lnTo>
                <a:lnTo>
                  <a:pt x="18410" y="2885806"/>
                </a:lnTo>
                <a:lnTo>
                  <a:pt x="4759" y="2841833"/>
                </a:lnTo>
                <a:lnTo>
                  <a:pt x="0" y="2794622"/>
                </a:lnTo>
                <a:lnTo>
                  <a:pt x="0" y="234187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102995">
              <a:lnSpc>
                <a:spcPct val="100000"/>
              </a:lnSpc>
              <a:spcBef>
                <a:spcPts val="1330"/>
              </a:spcBef>
            </a:pPr>
            <a:r>
              <a:rPr spc="10" dirty="0"/>
              <a:t>[R13] The </a:t>
            </a:r>
            <a:r>
              <a:rPr dirty="0"/>
              <a:t>system </a:t>
            </a:r>
            <a:r>
              <a:rPr spc="20" dirty="0"/>
              <a:t>must </a:t>
            </a:r>
            <a:r>
              <a:rPr spc="5" dirty="0"/>
              <a:t>send </a:t>
            </a:r>
            <a:r>
              <a:rPr spc="15" dirty="0"/>
              <a:t>a </a:t>
            </a:r>
            <a:r>
              <a:rPr spc="5" dirty="0"/>
              <a:t>request </a:t>
            </a:r>
            <a:r>
              <a:rPr dirty="0"/>
              <a:t>for </a:t>
            </a:r>
            <a:r>
              <a:rPr spc="20" dirty="0"/>
              <a:t>monitoring</a:t>
            </a:r>
            <a:r>
              <a:rPr spc="45" dirty="0"/>
              <a:t> </a:t>
            </a:r>
            <a:r>
              <a:rPr spc="10" dirty="0"/>
              <a:t>an</a:t>
            </a:r>
          </a:p>
          <a:p>
            <a:pPr marL="1102995">
              <a:lnSpc>
                <a:spcPct val="100000"/>
              </a:lnSpc>
              <a:spcBef>
                <a:spcPts val="1235"/>
              </a:spcBef>
            </a:pPr>
            <a:r>
              <a:rPr spc="35" dirty="0"/>
              <a:t>individual’s </a:t>
            </a:r>
            <a:r>
              <a:rPr dirty="0"/>
              <a:t>data </a:t>
            </a:r>
            <a:r>
              <a:rPr spc="25" dirty="0"/>
              <a:t>when </a:t>
            </a:r>
            <a:r>
              <a:rPr spc="5" dirty="0"/>
              <a:t>he/she </a:t>
            </a:r>
            <a:r>
              <a:rPr spc="40" dirty="0"/>
              <a:t>is </a:t>
            </a:r>
            <a:r>
              <a:rPr spc="10" dirty="0"/>
              <a:t>older </a:t>
            </a:r>
            <a:r>
              <a:rPr spc="-5" dirty="0"/>
              <a:t>than </a:t>
            </a:r>
            <a:r>
              <a:rPr spc="15" dirty="0"/>
              <a:t>60 </a:t>
            </a:r>
            <a:r>
              <a:rPr spc="5" dirty="0"/>
              <a:t>years</a:t>
            </a:r>
            <a:r>
              <a:rPr spc="140" dirty="0"/>
              <a:t> </a:t>
            </a:r>
            <a:r>
              <a:rPr spc="25" dirty="0"/>
              <a:t>old</a:t>
            </a:r>
          </a:p>
          <a:p>
            <a:pPr marL="1102995" marR="306070">
              <a:lnSpc>
                <a:spcPct val="151100"/>
              </a:lnSpc>
              <a:spcBef>
                <a:spcPts val="625"/>
              </a:spcBef>
            </a:pPr>
            <a:r>
              <a:rPr spc="10" dirty="0"/>
              <a:t>[R14] The </a:t>
            </a:r>
            <a:r>
              <a:rPr dirty="0"/>
              <a:t>system </a:t>
            </a:r>
            <a:r>
              <a:rPr spc="20" dirty="0"/>
              <a:t>must </a:t>
            </a:r>
            <a:r>
              <a:rPr sz="1800" spc="25" dirty="0"/>
              <a:t>monitor, </a:t>
            </a:r>
            <a:r>
              <a:rPr sz="1800" spc="-5" dirty="0"/>
              <a:t>and </a:t>
            </a:r>
            <a:r>
              <a:rPr sz="1800" spc="10" dirty="0"/>
              <a:t>compare against</a:t>
            </a:r>
            <a:r>
              <a:rPr sz="1800" spc="-265" dirty="0"/>
              <a:t> </a:t>
            </a:r>
            <a:r>
              <a:rPr sz="1800" spc="20" dirty="0"/>
              <a:t>defined  </a:t>
            </a:r>
            <a:r>
              <a:rPr sz="1800" spc="15" dirty="0"/>
              <a:t>thresholds,</a:t>
            </a:r>
            <a:r>
              <a:rPr sz="1800" spc="-415" dirty="0"/>
              <a:t> </a:t>
            </a:r>
            <a:r>
              <a:rPr sz="1800" dirty="0"/>
              <a:t>the </a:t>
            </a:r>
            <a:r>
              <a:rPr sz="1800" spc="10" dirty="0"/>
              <a:t>health </a:t>
            </a:r>
            <a:r>
              <a:rPr sz="1800" dirty="0"/>
              <a:t>status </a:t>
            </a:r>
            <a:r>
              <a:rPr sz="1800" spc="5" dirty="0"/>
              <a:t>of </a:t>
            </a:r>
            <a:r>
              <a:rPr sz="1800" spc="-20" dirty="0"/>
              <a:t>an </a:t>
            </a:r>
            <a:r>
              <a:rPr sz="1800" spc="15" dirty="0"/>
              <a:t>individual</a:t>
            </a:r>
            <a:endParaRPr sz="1800"/>
          </a:p>
          <a:p>
            <a:pPr marL="1102995" marR="5080">
              <a:lnSpc>
                <a:spcPct val="153000"/>
              </a:lnSpc>
              <a:spcBef>
                <a:spcPts val="525"/>
              </a:spcBef>
            </a:pPr>
            <a:r>
              <a:rPr sz="1800" spc="-15" dirty="0"/>
              <a:t>[R15]</a:t>
            </a:r>
            <a:r>
              <a:rPr sz="1800" spc="-5" dirty="0"/>
              <a:t> </a:t>
            </a:r>
            <a:r>
              <a:rPr sz="1800" spc="25" dirty="0"/>
              <a:t>The</a:t>
            </a:r>
            <a:r>
              <a:rPr sz="1800" spc="-20" dirty="0"/>
              <a:t> </a:t>
            </a:r>
            <a:r>
              <a:rPr sz="1800" spc="15" dirty="0"/>
              <a:t>system</a:t>
            </a:r>
            <a:r>
              <a:rPr sz="1800" spc="-165" dirty="0"/>
              <a:t> </a:t>
            </a:r>
            <a:r>
              <a:rPr sz="1800" spc="45" dirty="0"/>
              <a:t>must</a:t>
            </a:r>
            <a:r>
              <a:rPr sz="1800" spc="-210" dirty="0"/>
              <a:t> </a:t>
            </a:r>
            <a:r>
              <a:rPr sz="1800" spc="-15" dirty="0"/>
              <a:t>be</a:t>
            </a:r>
            <a:r>
              <a:rPr sz="1800" spc="60" dirty="0"/>
              <a:t> </a:t>
            </a:r>
            <a:r>
              <a:rPr sz="1800" spc="5" dirty="0"/>
              <a:t>able</a:t>
            </a:r>
            <a:r>
              <a:rPr sz="1800" spc="-20" dirty="0"/>
              <a:t> </a:t>
            </a:r>
            <a:r>
              <a:rPr sz="1800" spc="-10" dirty="0"/>
              <a:t>to</a:t>
            </a:r>
            <a:r>
              <a:rPr sz="1800" spc="-25" dirty="0"/>
              <a:t> </a:t>
            </a:r>
            <a:r>
              <a:rPr sz="1800" spc="5" dirty="0"/>
              <a:t>contact</a:t>
            </a:r>
            <a:r>
              <a:rPr sz="1800" spc="-55" dirty="0"/>
              <a:t> </a:t>
            </a:r>
            <a:r>
              <a:rPr sz="1800" dirty="0"/>
              <a:t>the</a:t>
            </a:r>
            <a:r>
              <a:rPr sz="1800" spc="-20" dirty="0"/>
              <a:t> </a:t>
            </a:r>
            <a:r>
              <a:rPr sz="1800" spc="10" dirty="0"/>
              <a:t>health-care</a:t>
            </a:r>
            <a:r>
              <a:rPr sz="1800" spc="-95" dirty="0"/>
              <a:t> </a:t>
            </a:r>
            <a:r>
              <a:rPr sz="1800" spc="30" dirty="0"/>
              <a:t>service  </a:t>
            </a:r>
            <a:r>
              <a:rPr sz="1800" spc="15" dirty="0"/>
              <a:t>associated </a:t>
            </a:r>
            <a:r>
              <a:rPr sz="1800" spc="-10" dirty="0"/>
              <a:t>to </a:t>
            </a:r>
            <a:r>
              <a:rPr sz="1800" spc="-20" dirty="0"/>
              <a:t>an</a:t>
            </a:r>
            <a:r>
              <a:rPr sz="1800" spc="-229" dirty="0"/>
              <a:t> </a:t>
            </a:r>
            <a:r>
              <a:rPr sz="1800" spc="15" dirty="0"/>
              <a:t>individual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504825" y="3895725"/>
            <a:ext cx="2181225" cy="819150"/>
          </a:xfrm>
          <a:custGeom>
            <a:avLst/>
            <a:gdLst/>
            <a:ahLst/>
            <a:cxnLst/>
            <a:rect l="l" t="t" r="r" b="b"/>
            <a:pathLst>
              <a:path w="2181225" h="819150">
                <a:moveTo>
                  <a:pt x="1496187" y="0"/>
                </a:moveTo>
                <a:lnTo>
                  <a:pt x="1496187" y="142875"/>
                </a:lnTo>
                <a:lnTo>
                  <a:pt x="0" y="142875"/>
                </a:lnTo>
                <a:lnTo>
                  <a:pt x="0" y="676275"/>
                </a:lnTo>
                <a:lnTo>
                  <a:pt x="1496187" y="676275"/>
                </a:lnTo>
                <a:lnTo>
                  <a:pt x="1496187" y="819150"/>
                </a:lnTo>
                <a:lnTo>
                  <a:pt x="2181225" y="409575"/>
                </a:lnTo>
                <a:lnTo>
                  <a:pt x="1496187" y="0"/>
                </a:lnTo>
                <a:close/>
              </a:path>
            </a:pathLst>
          </a:custGeom>
          <a:solidFill>
            <a:srgbClr val="EE7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0253" y="4134802"/>
            <a:ext cx="6584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087" y="544449"/>
            <a:ext cx="97567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7BBC1E"/>
                </a:solidFill>
                <a:latin typeface="Century Gothic"/>
                <a:cs typeface="Century Gothic"/>
              </a:rPr>
              <a:t>Development </a:t>
            </a:r>
            <a:r>
              <a:rPr sz="3600" spc="-25" dirty="0">
                <a:solidFill>
                  <a:srgbClr val="7BBC1E"/>
                </a:solidFill>
                <a:latin typeface="Century Gothic"/>
                <a:cs typeface="Century Gothic"/>
              </a:rPr>
              <a:t>frameworks </a:t>
            </a:r>
            <a:r>
              <a:rPr sz="3600" spc="-5" dirty="0">
                <a:solidFill>
                  <a:srgbClr val="7BBC1E"/>
                </a:solidFill>
                <a:latin typeface="Century Gothic"/>
                <a:cs typeface="Century Gothic"/>
              </a:rPr>
              <a:t>and</a:t>
            </a:r>
            <a:r>
              <a:rPr sz="3600" spc="110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600" spc="-20" dirty="0">
                <a:solidFill>
                  <a:srgbClr val="7BBC1E"/>
                </a:solidFill>
                <a:latin typeface="Century Gothic"/>
                <a:cs typeface="Century Gothic"/>
              </a:rPr>
              <a:t>technologies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87" y="1222057"/>
            <a:ext cx="29057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7BBC1E"/>
                </a:solidFill>
                <a:latin typeface="Century Gothic"/>
                <a:cs typeface="Century Gothic"/>
              </a:rPr>
              <a:t>&lt;&lt;</a:t>
            </a:r>
            <a:r>
              <a:rPr sz="3200" spc="-130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200" spc="10" dirty="0">
                <a:solidFill>
                  <a:srgbClr val="7BBC1E"/>
                </a:solidFill>
                <a:latin typeface="Century Gothic"/>
                <a:cs typeface="Century Gothic"/>
              </a:rPr>
              <a:t>Backend&gt;&gt;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0050"/>
            <a:ext cx="0" cy="1443355"/>
          </a:xfrm>
          <a:custGeom>
            <a:avLst/>
            <a:gdLst/>
            <a:ahLst/>
            <a:cxnLst/>
            <a:rect l="l" t="t" r="r" b="b"/>
            <a:pathLst>
              <a:path h="1443355">
                <a:moveTo>
                  <a:pt x="0" y="0"/>
                </a:moveTo>
                <a:lnTo>
                  <a:pt x="0" y="1442847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787" y="2243201"/>
            <a:ext cx="10992485" cy="3848100"/>
          </a:xfrm>
          <a:custGeom>
            <a:avLst/>
            <a:gdLst/>
            <a:ahLst/>
            <a:cxnLst/>
            <a:rect l="l" t="t" r="r" b="b"/>
            <a:pathLst>
              <a:path w="10992485" h="3848100">
                <a:moveTo>
                  <a:pt x="0" y="641350"/>
                </a:moveTo>
                <a:lnTo>
                  <a:pt x="1759" y="593470"/>
                </a:lnTo>
                <a:lnTo>
                  <a:pt x="6953" y="546548"/>
                </a:lnTo>
                <a:lnTo>
                  <a:pt x="15460" y="500708"/>
                </a:lnTo>
                <a:lnTo>
                  <a:pt x="27154" y="456075"/>
                </a:lnTo>
                <a:lnTo>
                  <a:pt x="41912" y="412770"/>
                </a:lnTo>
                <a:lnTo>
                  <a:pt x="59609" y="370920"/>
                </a:lnTo>
                <a:lnTo>
                  <a:pt x="80122" y="330646"/>
                </a:lnTo>
                <a:lnTo>
                  <a:pt x="103327" y="292074"/>
                </a:lnTo>
                <a:lnTo>
                  <a:pt x="129099" y="255326"/>
                </a:lnTo>
                <a:lnTo>
                  <a:pt x="157315" y="220527"/>
                </a:lnTo>
                <a:lnTo>
                  <a:pt x="187850" y="187801"/>
                </a:lnTo>
                <a:lnTo>
                  <a:pt x="220581" y="157271"/>
                </a:lnTo>
                <a:lnTo>
                  <a:pt x="255383" y="129060"/>
                </a:lnTo>
                <a:lnTo>
                  <a:pt x="292133" y="103294"/>
                </a:lnTo>
                <a:lnTo>
                  <a:pt x="330707" y="80095"/>
                </a:lnTo>
                <a:lnTo>
                  <a:pt x="370979" y="59588"/>
                </a:lnTo>
                <a:lnTo>
                  <a:pt x="412828" y="41896"/>
                </a:lnTo>
                <a:lnTo>
                  <a:pt x="456128" y="27144"/>
                </a:lnTo>
                <a:lnTo>
                  <a:pt x="500755" y="15454"/>
                </a:lnTo>
                <a:lnTo>
                  <a:pt x="546586" y="6951"/>
                </a:lnTo>
                <a:lnTo>
                  <a:pt x="593496" y="1758"/>
                </a:lnTo>
                <a:lnTo>
                  <a:pt x="641362" y="0"/>
                </a:lnTo>
                <a:lnTo>
                  <a:pt x="10350436" y="0"/>
                </a:lnTo>
                <a:lnTo>
                  <a:pt x="10398317" y="1758"/>
                </a:lnTo>
                <a:lnTo>
                  <a:pt x="10445240" y="6951"/>
                </a:lnTo>
                <a:lnTo>
                  <a:pt x="10491084" y="15454"/>
                </a:lnTo>
                <a:lnTo>
                  <a:pt x="10535722" y="27144"/>
                </a:lnTo>
                <a:lnTo>
                  <a:pt x="10579032" y="41896"/>
                </a:lnTo>
                <a:lnTo>
                  <a:pt x="10620889" y="59588"/>
                </a:lnTo>
                <a:lnTo>
                  <a:pt x="10661170" y="80095"/>
                </a:lnTo>
                <a:lnTo>
                  <a:pt x="10699750" y="103294"/>
                </a:lnTo>
                <a:lnTo>
                  <a:pt x="10736506" y="129060"/>
                </a:lnTo>
                <a:lnTo>
                  <a:pt x="10771313" y="157271"/>
                </a:lnTo>
                <a:lnTo>
                  <a:pt x="10804048" y="187801"/>
                </a:lnTo>
                <a:lnTo>
                  <a:pt x="10834587" y="220527"/>
                </a:lnTo>
                <a:lnTo>
                  <a:pt x="10862806" y="255326"/>
                </a:lnTo>
                <a:lnTo>
                  <a:pt x="10888580" y="292074"/>
                </a:lnTo>
                <a:lnTo>
                  <a:pt x="10911787" y="330646"/>
                </a:lnTo>
                <a:lnTo>
                  <a:pt x="10932301" y="370920"/>
                </a:lnTo>
                <a:lnTo>
                  <a:pt x="10949999" y="412770"/>
                </a:lnTo>
                <a:lnTo>
                  <a:pt x="10964758" y="456075"/>
                </a:lnTo>
                <a:lnTo>
                  <a:pt x="10976452" y="500708"/>
                </a:lnTo>
                <a:lnTo>
                  <a:pt x="10984959" y="546548"/>
                </a:lnTo>
                <a:lnTo>
                  <a:pt x="10990154" y="593470"/>
                </a:lnTo>
                <a:lnTo>
                  <a:pt x="10991913" y="641350"/>
                </a:lnTo>
                <a:lnTo>
                  <a:pt x="10991913" y="3206623"/>
                </a:lnTo>
                <a:lnTo>
                  <a:pt x="10990154" y="3254495"/>
                </a:lnTo>
                <a:lnTo>
                  <a:pt x="10984959" y="3301411"/>
                </a:lnTo>
                <a:lnTo>
                  <a:pt x="10976452" y="3347248"/>
                </a:lnTo>
                <a:lnTo>
                  <a:pt x="10964758" y="3391880"/>
                </a:lnTo>
                <a:lnTo>
                  <a:pt x="10949999" y="3435184"/>
                </a:lnTo>
                <a:lnTo>
                  <a:pt x="10932301" y="3477036"/>
                </a:lnTo>
                <a:lnTo>
                  <a:pt x="10911787" y="3517313"/>
                </a:lnTo>
                <a:lnTo>
                  <a:pt x="10888580" y="3555889"/>
                </a:lnTo>
                <a:lnTo>
                  <a:pt x="10862806" y="3592642"/>
                </a:lnTo>
                <a:lnTo>
                  <a:pt x="10834587" y="3627446"/>
                </a:lnTo>
                <a:lnTo>
                  <a:pt x="10804048" y="3660179"/>
                </a:lnTo>
                <a:lnTo>
                  <a:pt x="10771313" y="3690716"/>
                </a:lnTo>
                <a:lnTo>
                  <a:pt x="10736506" y="3718933"/>
                </a:lnTo>
                <a:lnTo>
                  <a:pt x="10699750" y="3744706"/>
                </a:lnTo>
                <a:lnTo>
                  <a:pt x="10661170" y="3767912"/>
                </a:lnTo>
                <a:lnTo>
                  <a:pt x="10620889" y="3788425"/>
                </a:lnTo>
                <a:lnTo>
                  <a:pt x="10579032" y="3806123"/>
                </a:lnTo>
                <a:lnTo>
                  <a:pt x="10535722" y="3820881"/>
                </a:lnTo>
                <a:lnTo>
                  <a:pt x="10491084" y="3832575"/>
                </a:lnTo>
                <a:lnTo>
                  <a:pt x="10445240" y="3841082"/>
                </a:lnTo>
                <a:lnTo>
                  <a:pt x="10398317" y="3846277"/>
                </a:lnTo>
                <a:lnTo>
                  <a:pt x="10350436" y="3848036"/>
                </a:lnTo>
                <a:lnTo>
                  <a:pt x="641362" y="3848036"/>
                </a:lnTo>
                <a:lnTo>
                  <a:pt x="593496" y="3846277"/>
                </a:lnTo>
                <a:lnTo>
                  <a:pt x="546586" y="3841082"/>
                </a:lnTo>
                <a:lnTo>
                  <a:pt x="500755" y="3832575"/>
                </a:lnTo>
                <a:lnTo>
                  <a:pt x="456128" y="3820881"/>
                </a:lnTo>
                <a:lnTo>
                  <a:pt x="412828" y="3806123"/>
                </a:lnTo>
                <a:lnTo>
                  <a:pt x="370979" y="3788425"/>
                </a:lnTo>
                <a:lnTo>
                  <a:pt x="330707" y="3767912"/>
                </a:lnTo>
                <a:lnTo>
                  <a:pt x="292133" y="3744706"/>
                </a:lnTo>
                <a:lnTo>
                  <a:pt x="255383" y="3718933"/>
                </a:lnTo>
                <a:lnTo>
                  <a:pt x="220581" y="3690716"/>
                </a:lnTo>
                <a:lnTo>
                  <a:pt x="187850" y="3660179"/>
                </a:lnTo>
                <a:lnTo>
                  <a:pt x="157315" y="3627446"/>
                </a:lnTo>
                <a:lnTo>
                  <a:pt x="129099" y="3592642"/>
                </a:lnTo>
                <a:lnTo>
                  <a:pt x="103327" y="3555889"/>
                </a:lnTo>
                <a:lnTo>
                  <a:pt x="80122" y="3517313"/>
                </a:lnTo>
                <a:lnTo>
                  <a:pt x="59609" y="3477036"/>
                </a:lnTo>
                <a:lnTo>
                  <a:pt x="41912" y="3435184"/>
                </a:lnTo>
                <a:lnTo>
                  <a:pt x="27154" y="3391880"/>
                </a:lnTo>
                <a:lnTo>
                  <a:pt x="15460" y="3347248"/>
                </a:lnTo>
                <a:lnTo>
                  <a:pt x="6953" y="3301411"/>
                </a:lnTo>
                <a:lnTo>
                  <a:pt x="1759" y="3254495"/>
                </a:lnTo>
                <a:lnTo>
                  <a:pt x="0" y="3206623"/>
                </a:lnTo>
                <a:lnTo>
                  <a:pt x="0" y="641350"/>
                </a:lnTo>
                <a:close/>
              </a:path>
            </a:pathLst>
          </a:custGeom>
          <a:ln w="9534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4975" y="385762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782152" y="778637"/>
                </a:lnTo>
                <a:lnTo>
                  <a:pt x="367791" y="778637"/>
                </a:lnTo>
                <a:lnTo>
                  <a:pt x="367791" y="546607"/>
                </a:lnTo>
                <a:lnTo>
                  <a:pt x="135762" y="546607"/>
                </a:lnTo>
                <a:lnTo>
                  <a:pt x="135762" y="367792"/>
                </a:lnTo>
                <a:lnTo>
                  <a:pt x="367791" y="367792"/>
                </a:lnTo>
                <a:lnTo>
                  <a:pt x="367791" y="135762"/>
                </a:lnTo>
                <a:lnTo>
                  <a:pt x="782152" y="135762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  <a:path w="914400" h="914400">
                <a:moveTo>
                  <a:pt x="782152" y="135762"/>
                </a:moveTo>
                <a:lnTo>
                  <a:pt x="546608" y="135762"/>
                </a:lnTo>
                <a:lnTo>
                  <a:pt x="546608" y="367792"/>
                </a:lnTo>
                <a:lnTo>
                  <a:pt x="778637" y="367792"/>
                </a:lnTo>
                <a:lnTo>
                  <a:pt x="778637" y="546607"/>
                </a:lnTo>
                <a:lnTo>
                  <a:pt x="546608" y="546607"/>
                </a:lnTo>
                <a:lnTo>
                  <a:pt x="546608" y="778637"/>
                </a:lnTo>
                <a:lnTo>
                  <a:pt x="782152" y="778637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2152" y="1357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400" y="3067050"/>
            <a:ext cx="29241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50" y="4695825"/>
            <a:ext cx="1524000" cy="504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1750" y="4210050"/>
            <a:ext cx="781050" cy="143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A0748-FB5C-354D-A271-2D3DB1112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" y="2908300"/>
            <a:ext cx="18161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087" y="544449"/>
            <a:ext cx="97567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Development </a:t>
            </a:r>
            <a:r>
              <a:rPr sz="3600" spc="-25" dirty="0"/>
              <a:t>frameworks </a:t>
            </a:r>
            <a:r>
              <a:rPr sz="3600" spc="-5" dirty="0"/>
              <a:t>and</a:t>
            </a:r>
            <a:r>
              <a:rPr sz="3600" spc="110" dirty="0"/>
              <a:t> </a:t>
            </a:r>
            <a:r>
              <a:rPr sz="3600" spc="-20" dirty="0"/>
              <a:t>technologies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81087" y="1222057"/>
            <a:ext cx="28873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7BBC1E"/>
                </a:solidFill>
                <a:latin typeface="Century Gothic"/>
                <a:cs typeface="Century Gothic"/>
              </a:rPr>
              <a:t>&lt;&lt;</a:t>
            </a:r>
            <a:r>
              <a:rPr sz="3200" spc="-120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7BBC1E"/>
                </a:solidFill>
                <a:latin typeface="Century Gothic"/>
                <a:cs typeface="Century Gothic"/>
              </a:rPr>
              <a:t>Frontend&gt;&gt;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0050"/>
            <a:ext cx="0" cy="1443355"/>
          </a:xfrm>
          <a:custGeom>
            <a:avLst/>
            <a:gdLst/>
            <a:ahLst/>
            <a:cxnLst/>
            <a:rect l="l" t="t" r="r" b="b"/>
            <a:pathLst>
              <a:path h="1443355">
                <a:moveTo>
                  <a:pt x="0" y="0"/>
                </a:moveTo>
                <a:lnTo>
                  <a:pt x="0" y="1442847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787" y="2243201"/>
            <a:ext cx="10992485" cy="3848100"/>
          </a:xfrm>
          <a:custGeom>
            <a:avLst/>
            <a:gdLst/>
            <a:ahLst/>
            <a:cxnLst/>
            <a:rect l="l" t="t" r="r" b="b"/>
            <a:pathLst>
              <a:path w="10992485" h="3848100">
                <a:moveTo>
                  <a:pt x="0" y="641350"/>
                </a:moveTo>
                <a:lnTo>
                  <a:pt x="1759" y="593470"/>
                </a:lnTo>
                <a:lnTo>
                  <a:pt x="6953" y="546548"/>
                </a:lnTo>
                <a:lnTo>
                  <a:pt x="15460" y="500708"/>
                </a:lnTo>
                <a:lnTo>
                  <a:pt x="27154" y="456075"/>
                </a:lnTo>
                <a:lnTo>
                  <a:pt x="41912" y="412770"/>
                </a:lnTo>
                <a:lnTo>
                  <a:pt x="59609" y="370920"/>
                </a:lnTo>
                <a:lnTo>
                  <a:pt x="80122" y="330646"/>
                </a:lnTo>
                <a:lnTo>
                  <a:pt x="103327" y="292074"/>
                </a:lnTo>
                <a:lnTo>
                  <a:pt x="129099" y="255326"/>
                </a:lnTo>
                <a:lnTo>
                  <a:pt x="157315" y="220527"/>
                </a:lnTo>
                <a:lnTo>
                  <a:pt x="187850" y="187801"/>
                </a:lnTo>
                <a:lnTo>
                  <a:pt x="220581" y="157271"/>
                </a:lnTo>
                <a:lnTo>
                  <a:pt x="255383" y="129060"/>
                </a:lnTo>
                <a:lnTo>
                  <a:pt x="292133" y="103294"/>
                </a:lnTo>
                <a:lnTo>
                  <a:pt x="330707" y="80095"/>
                </a:lnTo>
                <a:lnTo>
                  <a:pt x="370979" y="59588"/>
                </a:lnTo>
                <a:lnTo>
                  <a:pt x="412828" y="41896"/>
                </a:lnTo>
                <a:lnTo>
                  <a:pt x="456128" y="27144"/>
                </a:lnTo>
                <a:lnTo>
                  <a:pt x="500755" y="15454"/>
                </a:lnTo>
                <a:lnTo>
                  <a:pt x="546586" y="6951"/>
                </a:lnTo>
                <a:lnTo>
                  <a:pt x="593496" y="1758"/>
                </a:lnTo>
                <a:lnTo>
                  <a:pt x="641362" y="0"/>
                </a:lnTo>
                <a:lnTo>
                  <a:pt x="10350436" y="0"/>
                </a:lnTo>
                <a:lnTo>
                  <a:pt x="10398317" y="1758"/>
                </a:lnTo>
                <a:lnTo>
                  <a:pt x="10445240" y="6951"/>
                </a:lnTo>
                <a:lnTo>
                  <a:pt x="10491084" y="15454"/>
                </a:lnTo>
                <a:lnTo>
                  <a:pt x="10535722" y="27144"/>
                </a:lnTo>
                <a:lnTo>
                  <a:pt x="10579032" y="41896"/>
                </a:lnTo>
                <a:lnTo>
                  <a:pt x="10620889" y="59588"/>
                </a:lnTo>
                <a:lnTo>
                  <a:pt x="10661170" y="80095"/>
                </a:lnTo>
                <a:lnTo>
                  <a:pt x="10699750" y="103294"/>
                </a:lnTo>
                <a:lnTo>
                  <a:pt x="10736506" y="129060"/>
                </a:lnTo>
                <a:lnTo>
                  <a:pt x="10771313" y="157271"/>
                </a:lnTo>
                <a:lnTo>
                  <a:pt x="10804048" y="187801"/>
                </a:lnTo>
                <a:lnTo>
                  <a:pt x="10834587" y="220527"/>
                </a:lnTo>
                <a:lnTo>
                  <a:pt x="10862806" y="255326"/>
                </a:lnTo>
                <a:lnTo>
                  <a:pt x="10888580" y="292074"/>
                </a:lnTo>
                <a:lnTo>
                  <a:pt x="10911787" y="330646"/>
                </a:lnTo>
                <a:lnTo>
                  <a:pt x="10932301" y="370920"/>
                </a:lnTo>
                <a:lnTo>
                  <a:pt x="10949999" y="412770"/>
                </a:lnTo>
                <a:lnTo>
                  <a:pt x="10964758" y="456075"/>
                </a:lnTo>
                <a:lnTo>
                  <a:pt x="10976452" y="500708"/>
                </a:lnTo>
                <a:lnTo>
                  <a:pt x="10984959" y="546548"/>
                </a:lnTo>
                <a:lnTo>
                  <a:pt x="10990154" y="593470"/>
                </a:lnTo>
                <a:lnTo>
                  <a:pt x="10991913" y="641350"/>
                </a:lnTo>
                <a:lnTo>
                  <a:pt x="10991913" y="3206623"/>
                </a:lnTo>
                <a:lnTo>
                  <a:pt x="10990154" y="3254495"/>
                </a:lnTo>
                <a:lnTo>
                  <a:pt x="10984959" y="3301411"/>
                </a:lnTo>
                <a:lnTo>
                  <a:pt x="10976452" y="3347248"/>
                </a:lnTo>
                <a:lnTo>
                  <a:pt x="10964758" y="3391880"/>
                </a:lnTo>
                <a:lnTo>
                  <a:pt x="10949999" y="3435184"/>
                </a:lnTo>
                <a:lnTo>
                  <a:pt x="10932301" y="3477036"/>
                </a:lnTo>
                <a:lnTo>
                  <a:pt x="10911787" y="3517313"/>
                </a:lnTo>
                <a:lnTo>
                  <a:pt x="10888580" y="3555889"/>
                </a:lnTo>
                <a:lnTo>
                  <a:pt x="10862806" y="3592642"/>
                </a:lnTo>
                <a:lnTo>
                  <a:pt x="10834587" y="3627446"/>
                </a:lnTo>
                <a:lnTo>
                  <a:pt x="10804048" y="3660179"/>
                </a:lnTo>
                <a:lnTo>
                  <a:pt x="10771313" y="3690716"/>
                </a:lnTo>
                <a:lnTo>
                  <a:pt x="10736506" y="3718933"/>
                </a:lnTo>
                <a:lnTo>
                  <a:pt x="10699750" y="3744706"/>
                </a:lnTo>
                <a:lnTo>
                  <a:pt x="10661170" y="3767912"/>
                </a:lnTo>
                <a:lnTo>
                  <a:pt x="10620889" y="3788425"/>
                </a:lnTo>
                <a:lnTo>
                  <a:pt x="10579032" y="3806123"/>
                </a:lnTo>
                <a:lnTo>
                  <a:pt x="10535722" y="3820881"/>
                </a:lnTo>
                <a:lnTo>
                  <a:pt x="10491084" y="3832575"/>
                </a:lnTo>
                <a:lnTo>
                  <a:pt x="10445240" y="3841082"/>
                </a:lnTo>
                <a:lnTo>
                  <a:pt x="10398317" y="3846277"/>
                </a:lnTo>
                <a:lnTo>
                  <a:pt x="10350436" y="3848036"/>
                </a:lnTo>
                <a:lnTo>
                  <a:pt x="641362" y="3848036"/>
                </a:lnTo>
                <a:lnTo>
                  <a:pt x="593496" y="3846277"/>
                </a:lnTo>
                <a:lnTo>
                  <a:pt x="546586" y="3841082"/>
                </a:lnTo>
                <a:lnTo>
                  <a:pt x="500755" y="3832575"/>
                </a:lnTo>
                <a:lnTo>
                  <a:pt x="456128" y="3820881"/>
                </a:lnTo>
                <a:lnTo>
                  <a:pt x="412828" y="3806123"/>
                </a:lnTo>
                <a:lnTo>
                  <a:pt x="370979" y="3788425"/>
                </a:lnTo>
                <a:lnTo>
                  <a:pt x="330707" y="3767912"/>
                </a:lnTo>
                <a:lnTo>
                  <a:pt x="292133" y="3744706"/>
                </a:lnTo>
                <a:lnTo>
                  <a:pt x="255383" y="3718933"/>
                </a:lnTo>
                <a:lnTo>
                  <a:pt x="220581" y="3690716"/>
                </a:lnTo>
                <a:lnTo>
                  <a:pt x="187850" y="3660179"/>
                </a:lnTo>
                <a:lnTo>
                  <a:pt x="157315" y="3627446"/>
                </a:lnTo>
                <a:lnTo>
                  <a:pt x="129099" y="3592642"/>
                </a:lnTo>
                <a:lnTo>
                  <a:pt x="103327" y="3555889"/>
                </a:lnTo>
                <a:lnTo>
                  <a:pt x="80122" y="3517313"/>
                </a:lnTo>
                <a:lnTo>
                  <a:pt x="59609" y="3477036"/>
                </a:lnTo>
                <a:lnTo>
                  <a:pt x="41912" y="3435184"/>
                </a:lnTo>
                <a:lnTo>
                  <a:pt x="27154" y="3391880"/>
                </a:lnTo>
                <a:lnTo>
                  <a:pt x="15460" y="3347248"/>
                </a:lnTo>
                <a:lnTo>
                  <a:pt x="6953" y="3301411"/>
                </a:lnTo>
                <a:lnTo>
                  <a:pt x="1759" y="3254495"/>
                </a:lnTo>
                <a:lnTo>
                  <a:pt x="0" y="3206623"/>
                </a:lnTo>
                <a:lnTo>
                  <a:pt x="0" y="641350"/>
                </a:lnTo>
                <a:close/>
              </a:path>
            </a:pathLst>
          </a:custGeom>
          <a:ln w="9534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0275" y="4505325"/>
            <a:ext cx="1828800" cy="43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1650" y="2905125"/>
            <a:ext cx="2695575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4975" y="385762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782152" y="778637"/>
                </a:lnTo>
                <a:lnTo>
                  <a:pt x="367791" y="778637"/>
                </a:lnTo>
                <a:lnTo>
                  <a:pt x="367791" y="546607"/>
                </a:lnTo>
                <a:lnTo>
                  <a:pt x="135762" y="546607"/>
                </a:lnTo>
                <a:lnTo>
                  <a:pt x="135762" y="367792"/>
                </a:lnTo>
                <a:lnTo>
                  <a:pt x="367791" y="367792"/>
                </a:lnTo>
                <a:lnTo>
                  <a:pt x="367791" y="135762"/>
                </a:lnTo>
                <a:lnTo>
                  <a:pt x="782152" y="135762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  <a:path w="914400" h="914400">
                <a:moveTo>
                  <a:pt x="782152" y="135762"/>
                </a:moveTo>
                <a:lnTo>
                  <a:pt x="546608" y="135762"/>
                </a:lnTo>
                <a:lnTo>
                  <a:pt x="546608" y="367792"/>
                </a:lnTo>
                <a:lnTo>
                  <a:pt x="778637" y="367792"/>
                </a:lnTo>
                <a:lnTo>
                  <a:pt x="778637" y="546607"/>
                </a:lnTo>
                <a:lnTo>
                  <a:pt x="546608" y="546607"/>
                </a:lnTo>
                <a:lnTo>
                  <a:pt x="546608" y="778637"/>
                </a:lnTo>
                <a:lnTo>
                  <a:pt x="782152" y="778637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2152" y="1357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8851" y="4337748"/>
            <a:ext cx="558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8775" y="4338256"/>
            <a:ext cx="426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CSS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94315" y="4363402"/>
            <a:ext cx="273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45" dirty="0">
                <a:solidFill>
                  <a:srgbClr val="FFFFFF"/>
                </a:solidFill>
                <a:latin typeface="Courier New"/>
                <a:cs typeface="Courier New"/>
              </a:rPr>
              <a:t>JS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15525" y="4752975"/>
            <a:ext cx="1276350" cy="1009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4800" y="4714875"/>
            <a:ext cx="2057400" cy="1019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43900" y="2543175"/>
            <a:ext cx="1724025" cy="1438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087" y="544449"/>
            <a:ext cx="97567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7BBC1E"/>
                </a:solidFill>
                <a:latin typeface="Century Gothic"/>
                <a:cs typeface="Century Gothic"/>
              </a:rPr>
              <a:t>Development </a:t>
            </a:r>
            <a:r>
              <a:rPr sz="3600" spc="-25" dirty="0">
                <a:solidFill>
                  <a:srgbClr val="7BBC1E"/>
                </a:solidFill>
                <a:latin typeface="Century Gothic"/>
                <a:cs typeface="Century Gothic"/>
              </a:rPr>
              <a:t>frameworks </a:t>
            </a:r>
            <a:r>
              <a:rPr sz="3600" spc="-5" dirty="0">
                <a:solidFill>
                  <a:srgbClr val="7BBC1E"/>
                </a:solidFill>
                <a:latin typeface="Century Gothic"/>
                <a:cs typeface="Century Gothic"/>
              </a:rPr>
              <a:t>and</a:t>
            </a:r>
            <a:r>
              <a:rPr sz="3600" spc="110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600" spc="-20" dirty="0">
                <a:solidFill>
                  <a:srgbClr val="7BBC1E"/>
                </a:solidFill>
                <a:latin typeface="Century Gothic"/>
                <a:cs typeface="Century Gothic"/>
              </a:rPr>
              <a:t>technologies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87" y="1222057"/>
            <a:ext cx="31343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7BBC1E"/>
                </a:solidFill>
                <a:latin typeface="Century Gothic"/>
                <a:cs typeface="Century Gothic"/>
              </a:rPr>
              <a:t>&lt;&lt;</a:t>
            </a:r>
            <a:r>
              <a:rPr sz="3200" spc="-125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200" spc="-15" dirty="0">
                <a:solidFill>
                  <a:srgbClr val="7BBC1E"/>
                </a:solidFill>
                <a:latin typeface="Century Gothic"/>
                <a:cs typeface="Century Gothic"/>
              </a:rPr>
              <a:t>Additional&gt;&gt;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0050"/>
            <a:ext cx="0" cy="1443355"/>
          </a:xfrm>
          <a:custGeom>
            <a:avLst/>
            <a:gdLst/>
            <a:ahLst/>
            <a:cxnLst/>
            <a:rect l="l" t="t" r="r" b="b"/>
            <a:pathLst>
              <a:path h="1443355">
                <a:moveTo>
                  <a:pt x="0" y="0"/>
                </a:moveTo>
                <a:lnTo>
                  <a:pt x="0" y="1442847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787" y="2605151"/>
            <a:ext cx="10992485" cy="2771775"/>
          </a:xfrm>
          <a:custGeom>
            <a:avLst/>
            <a:gdLst/>
            <a:ahLst/>
            <a:cxnLst/>
            <a:rect l="l" t="t" r="r" b="b"/>
            <a:pathLst>
              <a:path w="10992485" h="2771775">
                <a:moveTo>
                  <a:pt x="0" y="461899"/>
                </a:moveTo>
                <a:lnTo>
                  <a:pt x="2385" y="414665"/>
                </a:lnTo>
                <a:lnTo>
                  <a:pt x="9385" y="368797"/>
                </a:lnTo>
                <a:lnTo>
                  <a:pt x="20769" y="324528"/>
                </a:lnTo>
                <a:lnTo>
                  <a:pt x="36304" y="282088"/>
                </a:lnTo>
                <a:lnTo>
                  <a:pt x="55757" y="241711"/>
                </a:lnTo>
                <a:lnTo>
                  <a:pt x="78897" y="203627"/>
                </a:lnTo>
                <a:lnTo>
                  <a:pt x="105492" y="168070"/>
                </a:lnTo>
                <a:lnTo>
                  <a:pt x="135308" y="135270"/>
                </a:lnTo>
                <a:lnTo>
                  <a:pt x="168115" y="105461"/>
                </a:lnTo>
                <a:lnTo>
                  <a:pt x="203679" y="78873"/>
                </a:lnTo>
                <a:lnTo>
                  <a:pt x="241769" y="55740"/>
                </a:lnTo>
                <a:lnTo>
                  <a:pt x="282153" y="36292"/>
                </a:lnTo>
                <a:lnTo>
                  <a:pt x="324597" y="20762"/>
                </a:lnTo>
                <a:lnTo>
                  <a:pt x="368870" y="9382"/>
                </a:lnTo>
                <a:lnTo>
                  <a:pt x="414740" y="2384"/>
                </a:lnTo>
                <a:lnTo>
                  <a:pt x="461975" y="0"/>
                </a:lnTo>
                <a:lnTo>
                  <a:pt x="10529887" y="0"/>
                </a:lnTo>
                <a:lnTo>
                  <a:pt x="10577122" y="2384"/>
                </a:lnTo>
                <a:lnTo>
                  <a:pt x="10622994" y="9382"/>
                </a:lnTo>
                <a:lnTo>
                  <a:pt x="10667269" y="20762"/>
                </a:lnTo>
                <a:lnTo>
                  <a:pt x="10709717" y="36292"/>
                </a:lnTo>
                <a:lnTo>
                  <a:pt x="10750104" y="55740"/>
                </a:lnTo>
                <a:lnTo>
                  <a:pt x="10788198" y="78873"/>
                </a:lnTo>
                <a:lnTo>
                  <a:pt x="10823767" y="105461"/>
                </a:lnTo>
                <a:lnTo>
                  <a:pt x="10856579" y="135270"/>
                </a:lnTo>
                <a:lnTo>
                  <a:pt x="10886400" y="168070"/>
                </a:lnTo>
                <a:lnTo>
                  <a:pt x="10912999" y="203627"/>
                </a:lnTo>
                <a:lnTo>
                  <a:pt x="10936144" y="241711"/>
                </a:lnTo>
                <a:lnTo>
                  <a:pt x="10955601" y="282088"/>
                </a:lnTo>
                <a:lnTo>
                  <a:pt x="10971139" y="324528"/>
                </a:lnTo>
                <a:lnTo>
                  <a:pt x="10982525" y="368797"/>
                </a:lnTo>
                <a:lnTo>
                  <a:pt x="10989527" y="414665"/>
                </a:lnTo>
                <a:lnTo>
                  <a:pt x="10991913" y="461899"/>
                </a:lnTo>
                <a:lnTo>
                  <a:pt x="10991913" y="2309749"/>
                </a:lnTo>
                <a:lnTo>
                  <a:pt x="10989527" y="2356984"/>
                </a:lnTo>
                <a:lnTo>
                  <a:pt x="10982525" y="2402855"/>
                </a:lnTo>
                <a:lnTo>
                  <a:pt x="10971139" y="2447131"/>
                </a:lnTo>
                <a:lnTo>
                  <a:pt x="10955601" y="2489579"/>
                </a:lnTo>
                <a:lnTo>
                  <a:pt x="10936144" y="2529966"/>
                </a:lnTo>
                <a:lnTo>
                  <a:pt x="10912999" y="2568060"/>
                </a:lnTo>
                <a:lnTo>
                  <a:pt x="10886400" y="2603629"/>
                </a:lnTo>
                <a:lnTo>
                  <a:pt x="10856579" y="2636440"/>
                </a:lnTo>
                <a:lnTo>
                  <a:pt x="10823767" y="2666262"/>
                </a:lnTo>
                <a:lnTo>
                  <a:pt x="10788198" y="2692861"/>
                </a:lnTo>
                <a:lnTo>
                  <a:pt x="10750104" y="2716005"/>
                </a:lnTo>
                <a:lnTo>
                  <a:pt x="10709717" y="2735462"/>
                </a:lnTo>
                <a:lnTo>
                  <a:pt x="10667269" y="2751000"/>
                </a:lnTo>
                <a:lnTo>
                  <a:pt x="10622994" y="2762387"/>
                </a:lnTo>
                <a:lnTo>
                  <a:pt x="10577122" y="2769389"/>
                </a:lnTo>
                <a:lnTo>
                  <a:pt x="10529887" y="2771775"/>
                </a:lnTo>
                <a:lnTo>
                  <a:pt x="461975" y="2771775"/>
                </a:lnTo>
                <a:lnTo>
                  <a:pt x="414740" y="2769389"/>
                </a:lnTo>
                <a:lnTo>
                  <a:pt x="368870" y="2762387"/>
                </a:lnTo>
                <a:lnTo>
                  <a:pt x="324597" y="2751000"/>
                </a:lnTo>
                <a:lnTo>
                  <a:pt x="282153" y="2735462"/>
                </a:lnTo>
                <a:lnTo>
                  <a:pt x="241769" y="2716005"/>
                </a:lnTo>
                <a:lnTo>
                  <a:pt x="203679" y="2692861"/>
                </a:lnTo>
                <a:lnTo>
                  <a:pt x="168115" y="2666262"/>
                </a:lnTo>
                <a:lnTo>
                  <a:pt x="135308" y="2636440"/>
                </a:lnTo>
                <a:lnTo>
                  <a:pt x="105492" y="2603629"/>
                </a:lnTo>
                <a:lnTo>
                  <a:pt x="78897" y="2568060"/>
                </a:lnTo>
                <a:lnTo>
                  <a:pt x="55757" y="2529966"/>
                </a:lnTo>
                <a:lnTo>
                  <a:pt x="36304" y="2489579"/>
                </a:lnTo>
                <a:lnTo>
                  <a:pt x="20769" y="2447131"/>
                </a:lnTo>
                <a:lnTo>
                  <a:pt x="9385" y="2402855"/>
                </a:lnTo>
                <a:lnTo>
                  <a:pt x="2385" y="2356984"/>
                </a:lnTo>
                <a:lnTo>
                  <a:pt x="0" y="2309749"/>
                </a:lnTo>
                <a:lnTo>
                  <a:pt x="0" y="461899"/>
                </a:lnTo>
                <a:close/>
              </a:path>
            </a:pathLst>
          </a:custGeom>
          <a:ln w="9534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100" y="3390900"/>
            <a:ext cx="1752600" cy="130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1525" y="3571875"/>
            <a:ext cx="169545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5175" y="357187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782152" y="778637"/>
                </a:lnTo>
                <a:lnTo>
                  <a:pt x="367791" y="778637"/>
                </a:lnTo>
                <a:lnTo>
                  <a:pt x="367791" y="546607"/>
                </a:lnTo>
                <a:lnTo>
                  <a:pt x="135762" y="546607"/>
                </a:lnTo>
                <a:lnTo>
                  <a:pt x="135762" y="367792"/>
                </a:lnTo>
                <a:lnTo>
                  <a:pt x="367791" y="367792"/>
                </a:lnTo>
                <a:lnTo>
                  <a:pt x="367791" y="135762"/>
                </a:lnTo>
                <a:lnTo>
                  <a:pt x="782152" y="135762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  <a:path w="914400" h="914400">
                <a:moveTo>
                  <a:pt x="782152" y="135762"/>
                </a:moveTo>
                <a:lnTo>
                  <a:pt x="546608" y="135762"/>
                </a:lnTo>
                <a:lnTo>
                  <a:pt x="546608" y="367792"/>
                </a:lnTo>
                <a:lnTo>
                  <a:pt x="778637" y="367792"/>
                </a:lnTo>
                <a:lnTo>
                  <a:pt x="778637" y="546607"/>
                </a:lnTo>
                <a:lnTo>
                  <a:pt x="546608" y="546607"/>
                </a:lnTo>
                <a:lnTo>
                  <a:pt x="546608" y="778637"/>
                </a:lnTo>
                <a:lnTo>
                  <a:pt x="782152" y="778637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2152" y="1357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4650" y="36195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2360" y="503941"/>
                </a:lnTo>
                <a:lnTo>
                  <a:pt x="9289" y="549333"/>
                </a:lnTo>
                <a:lnTo>
                  <a:pt x="20557" y="593146"/>
                </a:lnTo>
                <a:lnTo>
                  <a:pt x="35933" y="635150"/>
                </a:lnTo>
                <a:lnTo>
                  <a:pt x="55187" y="675116"/>
                </a:lnTo>
                <a:lnTo>
                  <a:pt x="78090" y="712812"/>
                </a:lnTo>
                <a:lnTo>
                  <a:pt x="104411" y="748009"/>
                </a:lnTo>
                <a:lnTo>
                  <a:pt x="133921" y="780478"/>
                </a:lnTo>
                <a:lnTo>
                  <a:pt x="166390" y="809988"/>
                </a:lnTo>
                <a:lnTo>
                  <a:pt x="201587" y="836309"/>
                </a:lnTo>
                <a:lnTo>
                  <a:pt x="239283" y="859212"/>
                </a:lnTo>
                <a:lnTo>
                  <a:pt x="279249" y="878466"/>
                </a:lnTo>
                <a:lnTo>
                  <a:pt x="321253" y="893842"/>
                </a:lnTo>
                <a:lnTo>
                  <a:pt x="365066" y="905110"/>
                </a:lnTo>
                <a:lnTo>
                  <a:pt x="410458" y="912039"/>
                </a:lnTo>
                <a:lnTo>
                  <a:pt x="457200" y="914400"/>
                </a:lnTo>
                <a:lnTo>
                  <a:pt x="503941" y="912039"/>
                </a:lnTo>
                <a:lnTo>
                  <a:pt x="549333" y="905110"/>
                </a:lnTo>
                <a:lnTo>
                  <a:pt x="593146" y="893842"/>
                </a:lnTo>
                <a:lnTo>
                  <a:pt x="635150" y="878466"/>
                </a:lnTo>
                <a:lnTo>
                  <a:pt x="675116" y="859212"/>
                </a:lnTo>
                <a:lnTo>
                  <a:pt x="712812" y="836309"/>
                </a:lnTo>
                <a:lnTo>
                  <a:pt x="748009" y="809988"/>
                </a:lnTo>
                <a:lnTo>
                  <a:pt x="780478" y="780478"/>
                </a:lnTo>
                <a:lnTo>
                  <a:pt x="782152" y="778637"/>
                </a:lnTo>
                <a:lnTo>
                  <a:pt x="367792" y="778637"/>
                </a:lnTo>
                <a:lnTo>
                  <a:pt x="367792" y="546607"/>
                </a:lnTo>
                <a:lnTo>
                  <a:pt x="135763" y="546607"/>
                </a:lnTo>
                <a:lnTo>
                  <a:pt x="135763" y="367792"/>
                </a:lnTo>
                <a:lnTo>
                  <a:pt x="367792" y="367792"/>
                </a:lnTo>
                <a:lnTo>
                  <a:pt x="367792" y="135762"/>
                </a:lnTo>
                <a:lnTo>
                  <a:pt x="782152" y="135762"/>
                </a:lnTo>
                <a:lnTo>
                  <a:pt x="780478" y="133921"/>
                </a:lnTo>
                <a:lnTo>
                  <a:pt x="748009" y="104411"/>
                </a:lnTo>
                <a:lnTo>
                  <a:pt x="712812" y="78090"/>
                </a:lnTo>
                <a:lnTo>
                  <a:pt x="675116" y="55187"/>
                </a:lnTo>
                <a:lnTo>
                  <a:pt x="635150" y="35933"/>
                </a:lnTo>
                <a:lnTo>
                  <a:pt x="593146" y="20557"/>
                </a:lnTo>
                <a:lnTo>
                  <a:pt x="549333" y="9289"/>
                </a:lnTo>
                <a:lnTo>
                  <a:pt x="503941" y="2360"/>
                </a:lnTo>
                <a:lnTo>
                  <a:pt x="457200" y="0"/>
                </a:lnTo>
                <a:close/>
              </a:path>
              <a:path w="914400" h="914400">
                <a:moveTo>
                  <a:pt x="782152" y="135762"/>
                </a:moveTo>
                <a:lnTo>
                  <a:pt x="546607" y="135762"/>
                </a:lnTo>
                <a:lnTo>
                  <a:pt x="546607" y="367792"/>
                </a:lnTo>
                <a:lnTo>
                  <a:pt x="778636" y="367792"/>
                </a:lnTo>
                <a:lnTo>
                  <a:pt x="778636" y="546607"/>
                </a:lnTo>
                <a:lnTo>
                  <a:pt x="546607" y="546607"/>
                </a:lnTo>
                <a:lnTo>
                  <a:pt x="546607" y="778637"/>
                </a:lnTo>
                <a:lnTo>
                  <a:pt x="782152" y="778637"/>
                </a:lnTo>
                <a:lnTo>
                  <a:pt x="809988" y="748009"/>
                </a:lnTo>
                <a:lnTo>
                  <a:pt x="836309" y="712812"/>
                </a:lnTo>
                <a:lnTo>
                  <a:pt x="859212" y="675116"/>
                </a:lnTo>
                <a:lnTo>
                  <a:pt x="878466" y="635150"/>
                </a:lnTo>
                <a:lnTo>
                  <a:pt x="893842" y="593146"/>
                </a:lnTo>
                <a:lnTo>
                  <a:pt x="905110" y="549333"/>
                </a:lnTo>
                <a:lnTo>
                  <a:pt x="912039" y="503941"/>
                </a:lnTo>
                <a:lnTo>
                  <a:pt x="914400" y="457200"/>
                </a:lnTo>
                <a:lnTo>
                  <a:pt x="912039" y="410458"/>
                </a:lnTo>
                <a:lnTo>
                  <a:pt x="905110" y="365066"/>
                </a:lnTo>
                <a:lnTo>
                  <a:pt x="893842" y="321253"/>
                </a:lnTo>
                <a:lnTo>
                  <a:pt x="878466" y="279249"/>
                </a:lnTo>
                <a:lnTo>
                  <a:pt x="859212" y="239283"/>
                </a:lnTo>
                <a:lnTo>
                  <a:pt x="836309" y="201587"/>
                </a:lnTo>
                <a:lnTo>
                  <a:pt x="809988" y="166390"/>
                </a:lnTo>
                <a:lnTo>
                  <a:pt x="782152" y="1357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6725" y="3324225"/>
            <a:ext cx="2933700" cy="1609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125" y="2286000"/>
            <a:ext cx="0" cy="2592070"/>
          </a:xfrm>
          <a:custGeom>
            <a:avLst/>
            <a:gdLst/>
            <a:ahLst/>
            <a:cxnLst/>
            <a:rect l="l" t="t" r="r" b="b"/>
            <a:pathLst>
              <a:path h="2592070">
                <a:moveTo>
                  <a:pt x="0" y="0"/>
                </a:moveTo>
                <a:lnTo>
                  <a:pt x="0" y="2591943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975" y="2617981"/>
            <a:ext cx="6821170" cy="1688464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5400" spc="15" dirty="0">
                <a:solidFill>
                  <a:srgbClr val="7BBC1E"/>
                </a:solidFill>
                <a:latin typeface="Century Gothic"/>
                <a:cs typeface="Century Gothic"/>
              </a:rPr>
              <a:t>Integration </a:t>
            </a:r>
            <a:r>
              <a:rPr sz="5400" spc="5" dirty="0">
                <a:solidFill>
                  <a:srgbClr val="7BBC1E"/>
                </a:solidFill>
                <a:latin typeface="Century Gothic"/>
                <a:cs typeface="Century Gothic"/>
              </a:rPr>
              <a:t>&amp;</a:t>
            </a:r>
            <a:r>
              <a:rPr sz="5400" spc="-280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5400" spc="15" dirty="0">
                <a:solidFill>
                  <a:srgbClr val="7BBC1E"/>
                </a:solidFill>
                <a:latin typeface="Century Gothic"/>
                <a:cs typeface="Century Gothic"/>
              </a:rPr>
              <a:t>Testing</a:t>
            </a:r>
            <a:endParaRPr sz="5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3200" spc="5" dirty="0">
                <a:solidFill>
                  <a:srgbClr val="7BBC1E"/>
                </a:solidFill>
                <a:latin typeface="Century Gothic"/>
                <a:cs typeface="Century Gothic"/>
              </a:rPr>
              <a:t>Data4Help </a:t>
            </a:r>
            <a:r>
              <a:rPr sz="3200" spc="20" dirty="0">
                <a:solidFill>
                  <a:srgbClr val="7BBC1E"/>
                </a:solidFill>
                <a:latin typeface="Century Gothic"/>
                <a:cs typeface="Century Gothic"/>
              </a:rPr>
              <a:t>&amp;</a:t>
            </a:r>
            <a:r>
              <a:rPr sz="3200" spc="-65" dirty="0">
                <a:solidFill>
                  <a:srgbClr val="7BBC1E"/>
                </a:solidFill>
                <a:latin typeface="Century Gothic"/>
                <a:cs typeface="Century Gothic"/>
              </a:rPr>
              <a:t> </a:t>
            </a:r>
            <a:r>
              <a:rPr sz="3200" spc="-20" dirty="0">
                <a:solidFill>
                  <a:srgbClr val="7BBC1E"/>
                </a:solidFill>
                <a:latin typeface="Century Gothic"/>
                <a:cs typeface="Century Gothic"/>
              </a:rPr>
              <a:t>AutomatedSOS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42633" y="2897817"/>
            <a:ext cx="144186" cy="14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3533" y="2305751"/>
            <a:ext cx="239658" cy="220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35642" y="2290698"/>
            <a:ext cx="442595" cy="442595"/>
          </a:xfrm>
          <a:custGeom>
            <a:avLst/>
            <a:gdLst/>
            <a:ahLst/>
            <a:cxnLst/>
            <a:rect l="l" t="t" r="r" b="b"/>
            <a:pathLst>
              <a:path w="442595" h="442594">
                <a:moveTo>
                  <a:pt x="221106" y="0"/>
                </a:moveTo>
                <a:lnTo>
                  <a:pt x="176529" y="4494"/>
                </a:lnTo>
                <a:lnTo>
                  <a:pt x="135016" y="17385"/>
                </a:lnTo>
                <a:lnTo>
                  <a:pt x="97457" y="37779"/>
                </a:lnTo>
                <a:lnTo>
                  <a:pt x="64738" y="64785"/>
                </a:lnTo>
                <a:lnTo>
                  <a:pt x="37745" y="97513"/>
                </a:lnTo>
                <a:lnTo>
                  <a:pt x="17367" y="135070"/>
                </a:lnTo>
                <a:lnTo>
                  <a:pt x="4489" y="176565"/>
                </a:lnTo>
                <a:lnTo>
                  <a:pt x="0" y="221106"/>
                </a:lnTo>
                <a:lnTo>
                  <a:pt x="4489" y="265648"/>
                </a:lnTo>
                <a:lnTo>
                  <a:pt x="17367" y="307143"/>
                </a:lnTo>
                <a:lnTo>
                  <a:pt x="37745" y="344700"/>
                </a:lnTo>
                <a:lnTo>
                  <a:pt x="64738" y="377428"/>
                </a:lnTo>
                <a:lnTo>
                  <a:pt x="97457" y="404434"/>
                </a:lnTo>
                <a:lnTo>
                  <a:pt x="135016" y="424828"/>
                </a:lnTo>
                <a:lnTo>
                  <a:pt x="176529" y="437719"/>
                </a:lnTo>
                <a:lnTo>
                  <a:pt x="221106" y="442213"/>
                </a:lnTo>
                <a:lnTo>
                  <a:pt x="265643" y="437719"/>
                </a:lnTo>
                <a:lnTo>
                  <a:pt x="307123" y="424828"/>
                </a:lnTo>
                <a:lnTo>
                  <a:pt x="344660" y="404434"/>
                </a:lnTo>
                <a:lnTo>
                  <a:pt x="377364" y="377428"/>
                </a:lnTo>
                <a:lnTo>
                  <a:pt x="404347" y="344700"/>
                </a:lnTo>
                <a:lnTo>
                  <a:pt x="424721" y="307143"/>
                </a:lnTo>
                <a:lnTo>
                  <a:pt x="437597" y="265648"/>
                </a:lnTo>
                <a:lnTo>
                  <a:pt x="442086" y="221106"/>
                </a:lnTo>
                <a:lnTo>
                  <a:pt x="437597" y="176565"/>
                </a:lnTo>
                <a:lnTo>
                  <a:pt x="424721" y="135070"/>
                </a:lnTo>
                <a:lnTo>
                  <a:pt x="404347" y="97513"/>
                </a:lnTo>
                <a:lnTo>
                  <a:pt x="377364" y="64785"/>
                </a:lnTo>
                <a:lnTo>
                  <a:pt x="344660" y="37779"/>
                </a:lnTo>
                <a:lnTo>
                  <a:pt x="307123" y="17385"/>
                </a:lnTo>
                <a:lnTo>
                  <a:pt x="265643" y="4494"/>
                </a:lnTo>
                <a:lnTo>
                  <a:pt x="221106" y="0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71126" y="2226182"/>
            <a:ext cx="762000" cy="762635"/>
          </a:xfrm>
          <a:custGeom>
            <a:avLst/>
            <a:gdLst/>
            <a:ahLst/>
            <a:cxnLst/>
            <a:rect l="l" t="t" r="r" b="b"/>
            <a:pathLst>
              <a:path w="762000" h="762635">
                <a:moveTo>
                  <a:pt x="285623" y="0"/>
                </a:moveTo>
                <a:lnTo>
                  <a:pt x="331915" y="3738"/>
                </a:lnTo>
                <a:lnTo>
                  <a:pt x="375835" y="14562"/>
                </a:lnTo>
                <a:lnTo>
                  <a:pt x="416794" y="31882"/>
                </a:lnTo>
                <a:lnTo>
                  <a:pt x="454203" y="55111"/>
                </a:lnTo>
                <a:lnTo>
                  <a:pt x="487473" y="83661"/>
                </a:lnTo>
                <a:lnTo>
                  <a:pt x="516015" y="116942"/>
                </a:lnTo>
                <a:lnTo>
                  <a:pt x="539239" y="154367"/>
                </a:lnTo>
                <a:lnTo>
                  <a:pt x="556557" y="195348"/>
                </a:lnTo>
                <a:lnTo>
                  <a:pt x="567380" y="239296"/>
                </a:lnTo>
                <a:lnTo>
                  <a:pt x="571119" y="285622"/>
                </a:lnTo>
                <a:lnTo>
                  <a:pt x="568326" y="325262"/>
                </a:lnTo>
                <a:lnTo>
                  <a:pt x="559927" y="362997"/>
                </a:lnTo>
                <a:lnTo>
                  <a:pt x="545883" y="398208"/>
                </a:lnTo>
                <a:lnTo>
                  <a:pt x="526160" y="430275"/>
                </a:lnTo>
                <a:lnTo>
                  <a:pt x="762000" y="666241"/>
                </a:lnTo>
                <a:lnTo>
                  <a:pt x="666242" y="762126"/>
                </a:lnTo>
                <a:lnTo>
                  <a:pt x="430275" y="526161"/>
                </a:lnTo>
                <a:lnTo>
                  <a:pt x="398154" y="545903"/>
                </a:lnTo>
                <a:lnTo>
                  <a:pt x="362950" y="559990"/>
                </a:lnTo>
                <a:lnTo>
                  <a:pt x="325245" y="568434"/>
                </a:lnTo>
                <a:lnTo>
                  <a:pt x="285623" y="571245"/>
                </a:lnTo>
                <a:lnTo>
                  <a:pt x="239296" y="567507"/>
                </a:lnTo>
                <a:lnTo>
                  <a:pt x="195348" y="556683"/>
                </a:lnTo>
                <a:lnTo>
                  <a:pt x="154367" y="539363"/>
                </a:lnTo>
                <a:lnTo>
                  <a:pt x="116942" y="516134"/>
                </a:lnTo>
                <a:lnTo>
                  <a:pt x="83661" y="487584"/>
                </a:lnTo>
                <a:lnTo>
                  <a:pt x="55111" y="454303"/>
                </a:lnTo>
                <a:lnTo>
                  <a:pt x="31882" y="416878"/>
                </a:lnTo>
                <a:lnTo>
                  <a:pt x="14562" y="375897"/>
                </a:lnTo>
                <a:lnTo>
                  <a:pt x="3738" y="331949"/>
                </a:lnTo>
                <a:lnTo>
                  <a:pt x="0" y="285622"/>
                </a:lnTo>
                <a:lnTo>
                  <a:pt x="3738" y="239296"/>
                </a:lnTo>
                <a:lnTo>
                  <a:pt x="14562" y="195348"/>
                </a:lnTo>
                <a:lnTo>
                  <a:pt x="31882" y="154367"/>
                </a:lnTo>
                <a:lnTo>
                  <a:pt x="55111" y="116942"/>
                </a:lnTo>
                <a:lnTo>
                  <a:pt x="83661" y="83661"/>
                </a:lnTo>
                <a:lnTo>
                  <a:pt x="116942" y="55111"/>
                </a:lnTo>
                <a:lnTo>
                  <a:pt x="154367" y="31882"/>
                </a:lnTo>
                <a:lnTo>
                  <a:pt x="195348" y="14562"/>
                </a:lnTo>
                <a:lnTo>
                  <a:pt x="239296" y="3738"/>
                </a:lnTo>
                <a:lnTo>
                  <a:pt x="285623" y="0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7899" y="3816027"/>
            <a:ext cx="81289" cy="80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15451" y="2986151"/>
            <a:ext cx="1065530" cy="971550"/>
          </a:xfrm>
          <a:custGeom>
            <a:avLst/>
            <a:gdLst/>
            <a:ahLst/>
            <a:cxnLst/>
            <a:rect l="l" t="t" r="r" b="b"/>
            <a:pathLst>
              <a:path w="1065529" h="971550">
                <a:moveTo>
                  <a:pt x="605154" y="0"/>
                </a:moveTo>
                <a:lnTo>
                  <a:pt x="657780" y="25653"/>
                </a:lnTo>
                <a:lnTo>
                  <a:pt x="698500" y="92075"/>
                </a:lnTo>
                <a:lnTo>
                  <a:pt x="701281" y="126866"/>
                </a:lnTo>
                <a:lnTo>
                  <a:pt x="695030" y="163732"/>
                </a:lnTo>
                <a:lnTo>
                  <a:pt x="682379" y="201579"/>
                </a:lnTo>
                <a:lnTo>
                  <a:pt x="665958" y="239316"/>
                </a:lnTo>
                <a:lnTo>
                  <a:pt x="648400" y="275849"/>
                </a:lnTo>
                <a:lnTo>
                  <a:pt x="632334" y="310084"/>
                </a:lnTo>
                <a:lnTo>
                  <a:pt x="620393" y="340930"/>
                </a:lnTo>
                <a:lnTo>
                  <a:pt x="615207" y="367294"/>
                </a:lnTo>
                <a:lnTo>
                  <a:pt x="619408" y="388081"/>
                </a:lnTo>
                <a:lnTo>
                  <a:pt x="635627" y="402201"/>
                </a:lnTo>
                <a:lnTo>
                  <a:pt x="666496" y="408559"/>
                </a:lnTo>
                <a:lnTo>
                  <a:pt x="722333" y="402666"/>
                </a:lnTo>
                <a:lnTo>
                  <a:pt x="771818" y="397078"/>
                </a:lnTo>
                <a:lnTo>
                  <a:pt x="819877" y="392099"/>
                </a:lnTo>
                <a:lnTo>
                  <a:pt x="871435" y="388035"/>
                </a:lnTo>
                <a:lnTo>
                  <a:pt x="931418" y="385190"/>
                </a:lnTo>
                <a:lnTo>
                  <a:pt x="981373" y="392962"/>
                </a:lnTo>
                <a:lnTo>
                  <a:pt x="1012151" y="412767"/>
                </a:lnTo>
                <a:lnTo>
                  <a:pt x="1024567" y="441856"/>
                </a:lnTo>
                <a:lnTo>
                  <a:pt x="1019440" y="477480"/>
                </a:lnTo>
                <a:lnTo>
                  <a:pt x="997584" y="516889"/>
                </a:lnTo>
                <a:lnTo>
                  <a:pt x="1027362" y="525758"/>
                </a:lnTo>
                <a:lnTo>
                  <a:pt x="1051193" y="546015"/>
                </a:lnTo>
                <a:lnTo>
                  <a:pt x="1064926" y="573468"/>
                </a:lnTo>
                <a:lnTo>
                  <a:pt x="1064415" y="603927"/>
                </a:lnTo>
                <a:lnTo>
                  <a:pt x="1045509" y="633200"/>
                </a:lnTo>
                <a:lnTo>
                  <a:pt x="1004062" y="657098"/>
                </a:lnTo>
                <a:lnTo>
                  <a:pt x="1042912" y="690009"/>
                </a:lnTo>
                <a:lnTo>
                  <a:pt x="1059217" y="723453"/>
                </a:lnTo>
                <a:lnTo>
                  <a:pt x="1057481" y="755126"/>
                </a:lnTo>
                <a:lnTo>
                  <a:pt x="1042209" y="782724"/>
                </a:lnTo>
                <a:lnTo>
                  <a:pt x="1017905" y="803944"/>
                </a:lnTo>
                <a:lnTo>
                  <a:pt x="989076" y="816482"/>
                </a:lnTo>
                <a:lnTo>
                  <a:pt x="1016248" y="848002"/>
                </a:lnTo>
                <a:lnTo>
                  <a:pt x="1012061" y="900707"/>
                </a:lnTo>
                <a:lnTo>
                  <a:pt x="951135" y="933833"/>
                </a:lnTo>
                <a:lnTo>
                  <a:pt x="913199" y="944116"/>
                </a:lnTo>
                <a:lnTo>
                  <a:pt x="869971" y="953202"/>
                </a:lnTo>
                <a:lnTo>
                  <a:pt x="822503" y="960787"/>
                </a:lnTo>
                <a:lnTo>
                  <a:pt x="771848" y="966570"/>
                </a:lnTo>
                <a:lnTo>
                  <a:pt x="719058" y="970248"/>
                </a:lnTo>
                <a:lnTo>
                  <a:pt x="665185" y="971518"/>
                </a:lnTo>
                <a:lnTo>
                  <a:pt x="611283" y="970077"/>
                </a:lnTo>
                <a:lnTo>
                  <a:pt x="558405" y="965624"/>
                </a:lnTo>
                <a:lnTo>
                  <a:pt x="507601" y="957856"/>
                </a:lnTo>
                <a:lnTo>
                  <a:pt x="459927" y="946470"/>
                </a:lnTo>
                <a:lnTo>
                  <a:pt x="416432" y="931163"/>
                </a:lnTo>
                <a:lnTo>
                  <a:pt x="362698" y="911443"/>
                </a:lnTo>
                <a:lnTo>
                  <a:pt x="316309" y="893794"/>
                </a:lnTo>
                <a:lnTo>
                  <a:pt x="274040" y="880764"/>
                </a:lnTo>
                <a:lnTo>
                  <a:pt x="232664" y="874903"/>
                </a:lnTo>
                <a:lnTo>
                  <a:pt x="232664" y="923671"/>
                </a:lnTo>
                <a:lnTo>
                  <a:pt x="229629" y="938704"/>
                </a:lnTo>
                <a:lnTo>
                  <a:pt x="221345" y="950976"/>
                </a:lnTo>
                <a:lnTo>
                  <a:pt x="209036" y="959246"/>
                </a:lnTo>
                <a:lnTo>
                  <a:pt x="193928" y="962279"/>
                </a:lnTo>
                <a:lnTo>
                  <a:pt x="0" y="962279"/>
                </a:lnTo>
                <a:lnTo>
                  <a:pt x="0" y="462661"/>
                </a:lnTo>
                <a:lnTo>
                  <a:pt x="193928" y="462661"/>
                </a:lnTo>
                <a:lnTo>
                  <a:pt x="209036" y="465693"/>
                </a:lnTo>
                <a:lnTo>
                  <a:pt x="221345" y="473963"/>
                </a:lnTo>
                <a:lnTo>
                  <a:pt x="229629" y="486235"/>
                </a:lnTo>
                <a:lnTo>
                  <a:pt x="232664" y="501269"/>
                </a:lnTo>
                <a:lnTo>
                  <a:pt x="232664" y="519175"/>
                </a:lnTo>
                <a:lnTo>
                  <a:pt x="238206" y="517953"/>
                </a:lnTo>
                <a:lnTo>
                  <a:pt x="244522" y="515874"/>
                </a:lnTo>
                <a:lnTo>
                  <a:pt x="251862" y="512746"/>
                </a:lnTo>
                <a:lnTo>
                  <a:pt x="260476" y="508381"/>
                </a:lnTo>
                <a:lnTo>
                  <a:pt x="273333" y="480192"/>
                </a:lnTo>
                <a:lnTo>
                  <a:pt x="289988" y="452802"/>
                </a:lnTo>
                <a:lnTo>
                  <a:pt x="312715" y="424531"/>
                </a:lnTo>
                <a:lnTo>
                  <a:pt x="343789" y="393700"/>
                </a:lnTo>
                <a:lnTo>
                  <a:pt x="370091" y="357973"/>
                </a:lnTo>
                <a:lnTo>
                  <a:pt x="398828" y="324982"/>
                </a:lnTo>
                <a:lnTo>
                  <a:pt x="428784" y="293360"/>
                </a:lnTo>
                <a:lnTo>
                  <a:pt x="458744" y="261741"/>
                </a:lnTo>
                <a:lnTo>
                  <a:pt x="487490" y="228760"/>
                </a:lnTo>
                <a:lnTo>
                  <a:pt x="513809" y="193049"/>
                </a:lnTo>
                <a:lnTo>
                  <a:pt x="536483" y="153243"/>
                </a:lnTo>
                <a:lnTo>
                  <a:pt x="554298" y="107975"/>
                </a:lnTo>
                <a:lnTo>
                  <a:pt x="566039" y="55879"/>
                </a:lnTo>
                <a:lnTo>
                  <a:pt x="570936" y="31057"/>
                </a:lnTo>
                <a:lnTo>
                  <a:pt x="579596" y="13890"/>
                </a:lnTo>
                <a:lnTo>
                  <a:pt x="591256" y="3748"/>
                </a:lnTo>
                <a:lnTo>
                  <a:pt x="605154" y="0"/>
                </a:lnTo>
                <a:close/>
              </a:path>
            </a:pathLst>
          </a:custGeom>
          <a:ln w="9534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10038" y="4198365"/>
            <a:ext cx="697865" cy="698500"/>
          </a:xfrm>
          <a:custGeom>
            <a:avLst/>
            <a:gdLst/>
            <a:ahLst/>
            <a:cxnLst/>
            <a:rect l="l" t="t" r="r" b="b"/>
            <a:pathLst>
              <a:path w="697865" h="698500">
                <a:moveTo>
                  <a:pt x="8508" y="0"/>
                </a:moveTo>
                <a:lnTo>
                  <a:pt x="8508" y="1396"/>
                </a:lnTo>
                <a:lnTo>
                  <a:pt x="0" y="1396"/>
                </a:lnTo>
                <a:lnTo>
                  <a:pt x="0" y="698245"/>
                </a:lnTo>
                <a:lnTo>
                  <a:pt x="322833" y="698245"/>
                </a:lnTo>
                <a:lnTo>
                  <a:pt x="300480" y="660210"/>
                </a:lnTo>
                <a:lnTo>
                  <a:pt x="277522" y="618950"/>
                </a:lnTo>
                <a:lnTo>
                  <a:pt x="253477" y="576063"/>
                </a:lnTo>
                <a:lnTo>
                  <a:pt x="227864" y="533150"/>
                </a:lnTo>
                <a:lnTo>
                  <a:pt x="200199" y="491807"/>
                </a:lnTo>
                <a:lnTo>
                  <a:pt x="170001" y="453634"/>
                </a:lnTo>
                <a:lnTo>
                  <a:pt x="136786" y="420230"/>
                </a:lnTo>
                <a:lnTo>
                  <a:pt x="100073" y="393194"/>
                </a:lnTo>
                <a:lnTo>
                  <a:pt x="59380" y="374123"/>
                </a:lnTo>
                <a:lnTo>
                  <a:pt x="14223" y="364616"/>
                </a:lnTo>
                <a:lnTo>
                  <a:pt x="60578" y="227075"/>
                </a:lnTo>
                <a:lnTo>
                  <a:pt x="118752" y="248617"/>
                </a:lnTo>
                <a:lnTo>
                  <a:pt x="166056" y="271550"/>
                </a:lnTo>
                <a:lnTo>
                  <a:pt x="204993" y="296689"/>
                </a:lnTo>
                <a:lnTo>
                  <a:pt x="238067" y="324848"/>
                </a:lnTo>
                <a:lnTo>
                  <a:pt x="267783" y="356845"/>
                </a:lnTo>
                <a:lnTo>
                  <a:pt x="296643" y="393494"/>
                </a:lnTo>
                <a:lnTo>
                  <a:pt x="327151" y="435609"/>
                </a:lnTo>
                <a:lnTo>
                  <a:pt x="351795" y="381090"/>
                </a:lnTo>
                <a:lnTo>
                  <a:pt x="374517" y="331779"/>
                </a:lnTo>
                <a:lnTo>
                  <a:pt x="396229" y="286171"/>
                </a:lnTo>
                <a:lnTo>
                  <a:pt x="417845" y="242760"/>
                </a:lnTo>
                <a:lnTo>
                  <a:pt x="440277" y="200039"/>
                </a:lnTo>
                <a:lnTo>
                  <a:pt x="464437" y="156503"/>
                </a:lnTo>
                <a:lnTo>
                  <a:pt x="491236" y="110645"/>
                </a:lnTo>
                <a:lnTo>
                  <a:pt x="521588" y="60959"/>
                </a:lnTo>
                <a:lnTo>
                  <a:pt x="673226" y="60959"/>
                </a:lnTo>
                <a:lnTo>
                  <a:pt x="646740" y="99825"/>
                </a:lnTo>
                <a:lnTo>
                  <a:pt x="620434" y="140755"/>
                </a:lnTo>
                <a:lnTo>
                  <a:pt x="594358" y="183489"/>
                </a:lnTo>
                <a:lnTo>
                  <a:pt x="568561" y="227768"/>
                </a:lnTo>
                <a:lnTo>
                  <a:pt x="543091" y="273331"/>
                </a:lnTo>
                <a:lnTo>
                  <a:pt x="517998" y="319917"/>
                </a:lnTo>
                <a:lnTo>
                  <a:pt x="493331" y="367268"/>
                </a:lnTo>
                <a:lnTo>
                  <a:pt x="469138" y="415121"/>
                </a:lnTo>
                <a:lnTo>
                  <a:pt x="445468" y="463218"/>
                </a:lnTo>
                <a:lnTo>
                  <a:pt x="422370" y="511299"/>
                </a:lnTo>
                <a:lnTo>
                  <a:pt x="399893" y="559101"/>
                </a:lnTo>
                <a:lnTo>
                  <a:pt x="378086" y="606367"/>
                </a:lnTo>
                <a:lnTo>
                  <a:pt x="356997" y="652835"/>
                </a:lnTo>
                <a:lnTo>
                  <a:pt x="336676" y="698245"/>
                </a:lnTo>
                <a:lnTo>
                  <a:pt x="696848" y="698245"/>
                </a:lnTo>
                <a:lnTo>
                  <a:pt x="696848" y="60959"/>
                </a:lnTo>
                <a:lnTo>
                  <a:pt x="697864" y="60959"/>
                </a:lnTo>
                <a:lnTo>
                  <a:pt x="697864" y="0"/>
                </a:lnTo>
                <a:lnTo>
                  <a:pt x="8508" y="0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01326" y="409105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227" y="657224"/>
            <a:ext cx="88544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/>
              <a:t>Integration </a:t>
            </a:r>
            <a:r>
              <a:rPr sz="3950" spc="10" dirty="0"/>
              <a:t>strategy</a:t>
            </a:r>
            <a:r>
              <a:rPr sz="3950" spc="30" dirty="0"/>
              <a:t> </a:t>
            </a:r>
            <a:r>
              <a:rPr sz="3950" spc="15" dirty="0"/>
              <a:t>&lt;&lt;bottom-up&gt;&gt;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752475" y="590550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06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102" y="1524357"/>
            <a:ext cx="5253355" cy="502539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spc="5" dirty="0">
                <a:solidFill>
                  <a:srgbClr val="FFFFFF"/>
                </a:solidFill>
                <a:latin typeface="Century Gothic"/>
                <a:cs typeface="Century Gothic"/>
              </a:rPr>
              <a:t>Integration</a:t>
            </a:r>
            <a:r>
              <a:rPr sz="2000" b="1" spc="-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order:</a:t>
            </a:r>
            <a:endParaRPr sz="2000">
              <a:latin typeface="Century Gothic"/>
              <a:cs typeface="Century Gothic"/>
            </a:endParaRPr>
          </a:p>
          <a:p>
            <a:pPr marL="297815" marR="2216150" indent="-297815">
              <a:lnSpc>
                <a:spcPts val="3310"/>
              </a:lnSpc>
              <a:spcBef>
                <a:spcPts val="254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Data4Help</a:t>
            </a:r>
            <a:r>
              <a:rPr sz="18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Components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Data4Help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Web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Site</a:t>
            </a:r>
            <a:endParaRPr sz="18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DBManager,</a:t>
            </a:r>
            <a:r>
              <a:rPr sz="18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AuthenticationManager</a:t>
            </a:r>
            <a:endParaRPr sz="1800">
              <a:latin typeface="Century Gothic"/>
              <a:cs typeface="Century Gothic"/>
            </a:endParaRPr>
          </a:p>
          <a:p>
            <a:pPr marL="536575" marR="5080">
              <a:lnSpc>
                <a:spcPct val="149500"/>
              </a:lnSpc>
            </a:pP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LoginService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SignupService  RequestService,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SubscriptionService 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SearchManager,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UserService,</a:t>
            </a:r>
            <a:r>
              <a:rPr sz="1800" spc="-3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DataService</a:t>
            </a:r>
            <a:endParaRPr sz="18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1145"/>
              </a:spcBef>
            </a:pP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Schedulers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297815" marR="1681480" indent="-297815">
              <a:lnSpc>
                <a:spcPct val="1495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AutomatedSOS</a:t>
            </a:r>
            <a:r>
              <a:rPr sz="1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Components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DataService,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DBManager 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APIManager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334" y="1760918"/>
            <a:ext cx="3214370" cy="2095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97815" marR="5080" indent="-297815">
              <a:lnSpc>
                <a:spcPct val="150400"/>
              </a:lnSpc>
              <a:spcBef>
                <a:spcPts val="15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Track4Run </a:t>
            </a:r>
            <a:r>
              <a:rPr sz="1800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Components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Track4RunWebService  Track4RunDB 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RunCollection  TokenService,</a:t>
            </a:r>
            <a:r>
              <a:rPr sz="1800" spc="-1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DataBase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3025" y="800100"/>
            <a:ext cx="2595626" cy="4767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235" y="440943"/>
            <a:ext cx="59289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20" dirty="0"/>
              <a:t>Problem </a:t>
            </a:r>
            <a:r>
              <a:rPr sz="4800" spc="5" dirty="0"/>
              <a:t>and</a:t>
            </a:r>
            <a:r>
              <a:rPr sz="4800" spc="-285" dirty="0"/>
              <a:t> </a:t>
            </a:r>
            <a:r>
              <a:rPr sz="4800" dirty="0"/>
              <a:t>Scope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485775" y="4000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90900"/>
            <a:ext cx="9896602" cy="3467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" y="4562411"/>
            <a:ext cx="8310626" cy="1900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1375" y="5105400"/>
            <a:ext cx="1042987" cy="957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3300" y="5210175"/>
            <a:ext cx="795337" cy="538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0425" y="5486400"/>
            <a:ext cx="1023937" cy="538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59015" y="5297487"/>
            <a:ext cx="72263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4287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Our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00" spc="120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850" y="1576197"/>
            <a:ext cx="7075170" cy="256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>
              <a:lnSpc>
                <a:spcPct val="150200"/>
              </a:lnSpc>
              <a:spcBef>
                <a:spcPts val="95"/>
              </a:spcBef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TrackMe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develops</a:t>
            </a:r>
            <a:r>
              <a:rPr sz="2000" spc="-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health-monitoring</a:t>
            </a:r>
            <a:r>
              <a:rPr sz="2000" spc="-1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devices</a:t>
            </a:r>
            <a:r>
              <a:rPr sz="2000" spc="-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devoted</a:t>
            </a:r>
            <a:r>
              <a:rPr sz="2000" spc="-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to 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measure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record different 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parameters 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related 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the  health</a:t>
            </a:r>
            <a:r>
              <a:rPr sz="2000" spc="-1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status</a:t>
            </a:r>
            <a:r>
              <a:rPr sz="2000" spc="-1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person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location.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improve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customers’ 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experience,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TrackMe 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decided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i="1" spc="35" dirty="0">
                <a:solidFill>
                  <a:srgbClr val="FFFFFF"/>
                </a:solidFill>
                <a:latin typeface="Century Gothic"/>
                <a:cs typeface="Century Gothic"/>
              </a:rPr>
              <a:t>offer</a:t>
            </a:r>
            <a:r>
              <a:rPr sz="2000" i="1" spc="-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35" dirty="0">
                <a:solidFill>
                  <a:srgbClr val="FFFFFF"/>
                </a:solidFill>
                <a:latin typeface="Century Gothic"/>
                <a:cs typeface="Century Gothic"/>
              </a:rPr>
              <a:t>three</a:t>
            </a:r>
            <a:r>
              <a:rPr sz="2000" i="1" spc="-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15" dirty="0">
                <a:solidFill>
                  <a:srgbClr val="FFFFFF"/>
                </a:solidFill>
                <a:latin typeface="Century Gothic"/>
                <a:cs typeface="Century Gothic"/>
              </a:rPr>
              <a:t>new</a:t>
            </a:r>
            <a:r>
              <a:rPr sz="2000" i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20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227" y="657224"/>
            <a:ext cx="62903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System </a:t>
            </a:r>
            <a:r>
              <a:rPr sz="3950" spc="10" dirty="0"/>
              <a:t>integration</a:t>
            </a:r>
            <a:r>
              <a:rPr sz="3950" spc="245" dirty="0"/>
              <a:t> </a:t>
            </a:r>
            <a:r>
              <a:rPr sz="3950" spc="10" dirty="0"/>
              <a:t>testing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752475" y="590550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06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42" y="1348930"/>
            <a:ext cx="7002780" cy="52527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50" b="1" spc="10" dirty="0">
                <a:solidFill>
                  <a:srgbClr val="FFFFFF"/>
                </a:solidFill>
                <a:latin typeface="Century Gothic"/>
                <a:cs typeface="Century Gothic"/>
              </a:rPr>
              <a:t>Integration </a:t>
            </a:r>
            <a:r>
              <a:rPr sz="1850" b="1" spc="15" dirty="0">
                <a:solidFill>
                  <a:srgbClr val="FFFFFF"/>
                </a:solidFill>
                <a:latin typeface="Century Gothic"/>
                <a:cs typeface="Century Gothic"/>
              </a:rPr>
              <a:t>order </a:t>
            </a:r>
            <a:r>
              <a:rPr sz="1850" b="1" spc="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50" b="1" spc="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Century Gothic"/>
                <a:cs typeface="Century Gothic"/>
              </a:rPr>
              <a:t>subsystems: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AuthenticationManager 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5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25" dirty="0">
                <a:solidFill>
                  <a:srgbClr val="FFFFFF"/>
                </a:solidFill>
                <a:latin typeface="Century Gothic"/>
                <a:cs typeface="Century Gothic"/>
              </a:rPr>
              <a:t>LoginService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SearchManager, 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RequestService 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50" spc="4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SubscriptionService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3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DataService, </a:t>
            </a:r>
            <a:r>
              <a:rPr sz="1850" spc="25" dirty="0">
                <a:solidFill>
                  <a:srgbClr val="FFFFFF"/>
                </a:solidFill>
                <a:latin typeface="Century Gothic"/>
                <a:cs typeface="Century Gothic"/>
              </a:rPr>
              <a:t>DBManager 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50" spc="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30" dirty="0">
                <a:solidFill>
                  <a:srgbClr val="FFFFFF"/>
                </a:solidFill>
                <a:latin typeface="Century Gothic"/>
                <a:cs typeface="Century Gothic"/>
              </a:rPr>
              <a:t>APIManager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RunCollection 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50" spc="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ParticipantCollection</a:t>
            </a:r>
            <a:endParaRPr sz="18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b="1" spc="30" dirty="0">
                <a:solidFill>
                  <a:srgbClr val="FFFFFF"/>
                </a:solidFill>
                <a:latin typeface="Century Gothic"/>
                <a:cs typeface="Century Gothic"/>
              </a:rPr>
              <a:t>User </a:t>
            </a:r>
            <a:r>
              <a:rPr sz="1850" b="1" spc="5" dirty="0">
                <a:solidFill>
                  <a:srgbClr val="FFFFFF"/>
                </a:solidFill>
                <a:latin typeface="Century Gothic"/>
                <a:cs typeface="Century Gothic"/>
              </a:rPr>
              <a:t>Interaction</a:t>
            </a:r>
            <a:r>
              <a:rPr sz="1850" b="1" spc="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Century Gothic"/>
                <a:cs typeface="Century Gothic"/>
              </a:rPr>
              <a:t>Integration: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UserInterface and</a:t>
            </a:r>
            <a:r>
              <a:rPr sz="1850" spc="-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RequestService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UserInterface and</a:t>
            </a:r>
            <a:r>
              <a:rPr sz="1850" spc="-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SearchService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UserInferface 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SubscriptionService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UserInterface and</a:t>
            </a:r>
            <a:r>
              <a:rPr sz="1850" spc="-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NotificationService</a:t>
            </a:r>
            <a:endParaRPr sz="185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UserInterface and</a:t>
            </a:r>
            <a:r>
              <a:rPr sz="1850" spc="-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RunCollection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4850" y="3429000"/>
            <a:ext cx="3324225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81525" cy="6858000"/>
          </a:xfrm>
          <a:custGeom>
            <a:avLst/>
            <a:gdLst/>
            <a:ahLst/>
            <a:cxnLst/>
            <a:rect l="l" t="t" r="r" b="b"/>
            <a:pathLst>
              <a:path w="4581525" h="6858000">
                <a:moveTo>
                  <a:pt x="0" y="6858000"/>
                </a:moveTo>
                <a:lnTo>
                  <a:pt x="4581525" y="6858000"/>
                </a:lnTo>
                <a:lnTo>
                  <a:pt x="45815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2916" y="2983738"/>
            <a:ext cx="422909" cy="845819"/>
          </a:xfrm>
          <a:custGeom>
            <a:avLst/>
            <a:gdLst/>
            <a:ahLst/>
            <a:cxnLst/>
            <a:rect l="l" t="t" r="r" b="b"/>
            <a:pathLst>
              <a:path w="422910" h="845820">
                <a:moveTo>
                  <a:pt x="0" y="0"/>
                </a:moveTo>
                <a:lnTo>
                  <a:pt x="6350" y="845819"/>
                </a:lnTo>
                <a:lnTo>
                  <a:pt x="422529" y="368046"/>
                </a:lnTo>
                <a:lnTo>
                  <a:pt x="0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7705" y="2949638"/>
            <a:ext cx="32810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15" dirty="0">
                <a:solidFill>
                  <a:srgbClr val="FFFFFF"/>
                </a:solidFill>
              </a:rPr>
              <a:t>Test</a:t>
            </a:r>
            <a:r>
              <a:rPr sz="6000" spc="-170" dirty="0">
                <a:solidFill>
                  <a:srgbClr val="FFFFFF"/>
                </a:solidFill>
              </a:rPr>
              <a:t> </a:t>
            </a:r>
            <a:r>
              <a:rPr sz="6000" spc="25" dirty="0">
                <a:solidFill>
                  <a:srgbClr val="FFFFFF"/>
                </a:solidFill>
              </a:rPr>
              <a:t>plan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5140582" y="1355236"/>
            <a:ext cx="6775192" cy="44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8050" y="3476625"/>
            <a:ext cx="2457450" cy="447675"/>
          </a:xfrm>
          <a:custGeom>
            <a:avLst/>
            <a:gdLst/>
            <a:ahLst/>
            <a:cxnLst/>
            <a:rect l="l" t="t" r="r" b="b"/>
            <a:pathLst>
              <a:path w="2457450" h="447675">
                <a:moveTo>
                  <a:pt x="0" y="447675"/>
                </a:moveTo>
                <a:lnTo>
                  <a:pt x="2457450" y="447675"/>
                </a:lnTo>
                <a:lnTo>
                  <a:pt x="2457450" y="0"/>
                </a:lnTo>
                <a:lnTo>
                  <a:pt x="0" y="0"/>
                </a:lnTo>
                <a:lnTo>
                  <a:pt x="0" y="447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5057" y="1846960"/>
            <a:ext cx="6644640" cy="3380740"/>
          </a:xfrm>
          <a:custGeom>
            <a:avLst/>
            <a:gdLst/>
            <a:ahLst/>
            <a:cxnLst/>
            <a:rect l="l" t="t" r="r" b="b"/>
            <a:pathLst>
              <a:path w="6644640" h="3380740">
                <a:moveTo>
                  <a:pt x="444245" y="2422652"/>
                </a:moveTo>
                <a:lnTo>
                  <a:pt x="371823" y="2433193"/>
                </a:lnTo>
                <a:lnTo>
                  <a:pt x="328263" y="2444273"/>
                </a:lnTo>
                <a:lnTo>
                  <a:pt x="279813" y="2459228"/>
                </a:lnTo>
                <a:lnTo>
                  <a:pt x="226482" y="2478055"/>
                </a:lnTo>
                <a:lnTo>
                  <a:pt x="168275" y="2500757"/>
                </a:lnTo>
                <a:lnTo>
                  <a:pt x="0" y="2569083"/>
                </a:lnTo>
                <a:lnTo>
                  <a:pt x="329565" y="3380358"/>
                </a:lnTo>
                <a:lnTo>
                  <a:pt x="587629" y="3275583"/>
                </a:lnTo>
                <a:lnTo>
                  <a:pt x="595373" y="3272154"/>
                </a:lnTo>
                <a:lnTo>
                  <a:pt x="376174" y="3272154"/>
                </a:lnTo>
                <a:lnTo>
                  <a:pt x="109981" y="2616835"/>
                </a:lnTo>
                <a:lnTo>
                  <a:pt x="167386" y="2593594"/>
                </a:lnTo>
                <a:lnTo>
                  <a:pt x="233757" y="2567714"/>
                </a:lnTo>
                <a:lnTo>
                  <a:pt x="292971" y="2546912"/>
                </a:lnTo>
                <a:lnTo>
                  <a:pt x="345035" y="2531177"/>
                </a:lnTo>
                <a:lnTo>
                  <a:pt x="389955" y="2520494"/>
                </a:lnTo>
                <a:lnTo>
                  <a:pt x="427736" y="2514854"/>
                </a:lnTo>
                <a:lnTo>
                  <a:pt x="483314" y="2514042"/>
                </a:lnTo>
                <a:lnTo>
                  <a:pt x="716568" y="2514042"/>
                </a:lnTo>
                <a:lnTo>
                  <a:pt x="687069" y="2491105"/>
                </a:lnTo>
                <a:lnTo>
                  <a:pt x="642796" y="2464356"/>
                </a:lnTo>
                <a:lnTo>
                  <a:pt x="596383" y="2444149"/>
                </a:lnTo>
                <a:lnTo>
                  <a:pt x="547825" y="2430471"/>
                </a:lnTo>
                <a:lnTo>
                  <a:pt x="497114" y="2423309"/>
                </a:lnTo>
                <a:lnTo>
                  <a:pt x="444245" y="2422652"/>
                </a:lnTo>
                <a:close/>
              </a:path>
              <a:path w="6644640" h="3380740">
                <a:moveTo>
                  <a:pt x="716568" y="2514042"/>
                </a:moveTo>
                <a:lnTo>
                  <a:pt x="483314" y="2514042"/>
                </a:lnTo>
                <a:lnTo>
                  <a:pt x="535939" y="2522077"/>
                </a:lnTo>
                <a:lnTo>
                  <a:pt x="585612" y="2538946"/>
                </a:lnTo>
                <a:lnTo>
                  <a:pt x="632332" y="2564638"/>
                </a:lnTo>
                <a:lnTo>
                  <a:pt x="666882" y="2590942"/>
                </a:lnTo>
                <a:lnTo>
                  <a:pt x="697986" y="2621848"/>
                </a:lnTo>
                <a:lnTo>
                  <a:pt x="725647" y="2657358"/>
                </a:lnTo>
                <a:lnTo>
                  <a:pt x="749863" y="2697469"/>
                </a:lnTo>
                <a:lnTo>
                  <a:pt x="770635" y="2742184"/>
                </a:lnTo>
                <a:lnTo>
                  <a:pt x="789235" y="2797284"/>
                </a:lnTo>
                <a:lnTo>
                  <a:pt x="799515" y="2850837"/>
                </a:lnTo>
                <a:lnTo>
                  <a:pt x="801479" y="2902579"/>
                </a:lnTo>
                <a:lnTo>
                  <a:pt x="795146" y="2952750"/>
                </a:lnTo>
                <a:lnTo>
                  <a:pt x="781004" y="3000111"/>
                </a:lnTo>
                <a:lnTo>
                  <a:pt x="759539" y="3043507"/>
                </a:lnTo>
                <a:lnTo>
                  <a:pt x="730763" y="3082926"/>
                </a:lnTo>
                <a:lnTo>
                  <a:pt x="694690" y="3118358"/>
                </a:lnTo>
                <a:lnTo>
                  <a:pt x="631565" y="3159613"/>
                </a:lnTo>
                <a:lnTo>
                  <a:pt x="586607" y="3182740"/>
                </a:lnTo>
                <a:lnTo>
                  <a:pt x="532719" y="3207550"/>
                </a:lnTo>
                <a:lnTo>
                  <a:pt x="469900" y="3234055"/>
                </a:lnTo>
                <a:lnTo>
                  <a:pt x="376174" y="3272154"/>
                </a:lnTo>
                <a:lnTo>
                  <a:pt x="595373" y="3272154"/>
                </a:lnTo>
                <a:lnTo>
                  <a:pt x="644870" y="3250238"/>
                </a:lnTo>
                <a:lnTo>
                  <a:pt x="695284" y="3223576"/>
                </a:lnTo>
                <a:lnTo>
                  <a:pt x="738870" y="3195592"/>
                </a:lnTo>
                <a:lnTo>
                  <a:pt x="775629" y="3166278"/>
                </a:lnTo>
                <a:lnTo>
                  <a:pt x="805560" y="3135630"/>
                </a:lnTo>
                <a:lnTo>
                  <a:pt x="835421" y="3094263"/>
                </a:lnTo>
                <a:lnTo>
                  <a:pt x="858901" y="3048444"/>
                </a:lnTo>
                <a:lnTo>
                  <a:pt x="875998" y="2998148"/>
                </a:lnTo>
                <a:lnTo>
                  <a:pt x="886714" y="2943352"/>
                </a:lnTo>
                <a:lnTo>
                  <a:pt x="890157" y="2897402"/>
                </a:lnTo>
                <a:lnTo>
                  <a:pt x="888430" y="2850753"/>
                </a:lnTo>
                <a:lnTo>
                  <a:pt x="881565" y="2803649"/>
                </a:lnTo>
                <a:lnTo>
                  <a:pt x="869519" y="2755834"/>
                </a:lnTo>
                <a:lnTo>
                  <a:pt x="852296" y="2707386"/>
                </a:lnTo>
                <a:lnTo>
                  <a:pt x="831776" y="2662164"/>
                </a:lnTo>
                <a:lnTo>
                  <a:pt x="808444" y="2620607"/>
                </a:lnTo>
                <a:lnTo>
                  <a:pt x="782304" y="2582719"/>
                </a:lnTo>
                <a:lnTo>
                  <a:pt x="753359" y="2548504"/>
                </a:lnTo>
                <a:lnTo>
                  <a:pt x="721613" y="2517964"/>
                </a:lnTo>
                <a:lnTo>
                  <a:pt x="716568" y="2514042"/>
                </a:lnTo>
                <a:close/>
              </a:path>
              <a:path w="6644640" h="3380740">
                <a:moveTo>
                  <a:pt x="1382178" y="2301462"/>
                </a:moveTo>
                <a:lnTo>
                  <a:pt x="1234789" y="2301462"/>
                </a:lnTo>
                <a:lnTo>
                  <a:pt x="1184020" y="2326862"/>
                </a:lnTo>
                <a:lnTo>
                  <a:pt x="1137263" y="2339562"/>
                </a:lnTo>
                <a:lnTo>
                  <a:pt x="1096428" y="2377662"/>
                </a:lnTo>
                <a:lnTo>
                  <a:pt x="1061513" y="2403062"/>
                </a:lnTo>
                <a:lnTo>
                  <a:pt x="1032514" y="2441162"/>
                </a:lnTo>
                <a:lnTo>
                  <a:pt x="1009428" y="2479262"/>
                </a:lnTo>
                <a:lnTo>
                  <a:pt x="992251" y="2530062"/>
                </a:lnTo>
                <a:lnTo>
                  <a:pt x="981903" y="2580862"/>
                </a:lnTo>
                <a:lnTo>
                  <a:pt x="977986" y="2631662"/>
                </a:lnTo>
                <a:lnTo>
                  <a:pt x="980500" y="2669762"/>
                </a:lnTo>
                <a:lnTo>
                  <a:pt x="989446" y="2720562"/>
                </a:lnTo>
                <a:lnTo>
                  <a:pt x="1004823" y="2758662"/>
                </a:lnTo>
                <a:lnTo>
                  <a:pt x="1027406" y="2809462"/>
                </a:lnTo>
                <a:lnTo>
                  <a:pt x="1055823" y="2847562"/>
                </a:lnTo>
                <a:lnTo>
                  <a:pt x="1090055" y="2885662"/>
                </a:lnTo>
                <a:lnTo>
                  <a:pt x="1130084" y="2923762"/>
                </a:lnTo>
                <a:lnTo>
                  <a:pt x="1175893" y="2949162"/>
                </a:lnTo>
                <a:lnTo>
                  <a:pt x="1217230" y="2961862"/>
                </a:lnTo>
                <a:lnTo>
                  <a:pt x="1259962" y="2974562"/>
                </a:lnTo>
                <a:lnTo>
                  <a:pt x="1396482" y="2974562"/>
                </a:lnTo>
                <a:lnTo>
                  <a:pt x="1444752" y="2949162"/>
                </a:lnTo>
                <a:lnTo>
                  <a:pt x="1476446" y="2936462"/>
                </a:lnTo>
                <a:lnTo>
                  <a:pt x="1505426" y="2923762"/>
                </a:lnTo>
                <a:lnTo>
                  <a:pt x="1531691" y="2898362"/>
                </a:lnTo>
                <a:lnTo>
                  <a:pt x="1268477" y="2898362"/>
                </a:lnTo>
                <a:lnTo>
                  <a:pt x="1222375" y="2885662"/>
                </a:lnTo>
                <a:lnTo>
                  <a:pt x="1179488" y="2860262"/>
                </a:lnTo>
                <a:lnTo>
                  <a:pt x="1142460" y="2822162"/>
                </a:lnTo>
                <a:lnTo>
                  <a:pt x="1111289" y="2784062"/>
                </a:lnTo>
                <a:lnTo>
                  <a:pt x="1085977" y="2733262"/>
                </a:lnTo>
                <a:lnTo>
                  <a:pt x="1244801" y="2669762"/>
                </a:lnTo>
                <a:lnTo>
                  <a:pt x="1066545" y="2669762"/>
                </a:lnTo>
                <a:lnTo>
                  <a:pt x="1064123" y="2618962"/>
                </a:lnTo>
                <a:lnTo>
                  <a:pt x="1066593" y="2580862"/>
                </a:lnTo>
                <a:lnTo>
                  <a:pt x="1073993" y="2542762"/>
                </a:lnTo>
                <a:lnTo>
                  <a:pt x="1109551" y="2479262"/>
                </a:lnTo>
                <a:lnTo>
                  <a:pt x="1138745" y="2441162"/>
                </a:lnTo>
                <a:lnTo>
                  <a:pt x="1173940" y="2415762"/>
                </a:lnTo>
                <a:lnTo>
                  <a:pt x="1215135" y="2390362"/>
                </a:lnTo>
                <a:lnTo>
                  <a:pt x="1242165" y="2390362"/>
                </a:lnTo>
                <a:lnTo>
                  <a:pt x="1269730" y="2377662"/>
                </a:lnTo>
                <a:lnTo>
                  <a:pt x="1530739" y="2377662"/>
                </a:lnTo>
                <a:lnTo>
                  <a:pt x="1513879" y="2364962"/>
                </a:lnTo>
                <a:lnTo>
                  <a:pt x="1476375" y="2339562"/>
                </a:lnTo>
                <a:lnTo>
                  <a:pt x="1429680" y="2314162"/>
                </a:lnTo>
                <a:lnTo>
                  <a:pt x="1382178" y="2301462"/>
                </a:lnTo>
                <a:close/>
              </a:path>
              <a:path w="6644640" h="3380740">
                <a:moveTo>
                  <a:pt x="1579498" y="2644362"/>
                </a:moveTo>
                <a:lnTo>
                  <a:pt x="1573279" y="2682462"/>
                </a:lnTo>
                <a:lnTo>
                  <a:pt x="1557746" y="2733262"/>
                </a:lnTo>
                <a:lnTo>
                  <a:pt x="1537499" y="2784062"/>
                </a:lnTo>
                <a:lnTo>
                  <a:pt x="1509254" y="2809462"/>
                </a:lnTo>
                <a:lnTo>
                  <a:pt x="1491869" y="2834862"/>
                </a:lnTo>
                <a:lnTo>
                  <a:pt x="1452768" y="2860262"/>
                </a:lnTo>
                <a:lnTo>
                  <a:pt x="1409192" y="2885662"/>
                </a:lnTo>
                <a:lnTo>
                  <a:pt x="1361874" y="2898362"/>
                </a:lnTo>
                <a:lnTo>
                  <a:pt x="1531691" y="2898362"/>
                </a:lnTo>
                <a:lnTo>
                  <a:pt x="1576220" y="2860262"/>
                </a:lnTo>
                <a:lnTo>
                  <a:pt x="1611463" y="2809462"/>
                </a:lnTo>
                <a:lnTo>
                  <a:pt x="1637633" y="2758662"/>
                </a:lnTo>
                <a:lnTo>
                  <a:pt x="1647063" y="2720562"/>
                </a:lnTo>
                <a:lnTo>
                  <a:pt x="1654016" y="2695162"/>
                </a:lnTo>
                <a:lnTo>
                  <a:pt x="1658493" y="2657062"/>
                </a:lnTo>
                <a:lnTo>
                  <a:pt x="1579498" y="2644362"/>
                </a:lnTo>
                <a:close/>
              </a:path>
              <a:path w="6644640" h="3380740">
                <a:moveTo>
                  <a:pt x="1720595" y="2123662"/>
                </a:moveTo>
                <a:lnTo>
                  <a:pt x="1643380" y="2149062"/>
                </a:lnTo>
                <a:lnTo>
                  <a:pt x="1887093" y="2758662"/>
                </a:lnTo>
                <a:lnTo>
                  <a:pt x="1964308" y="2720562"/>
                </a:lnTo>
                <a:lnTo>
                  <a:pt x="1861058" y="2466562"/>
                </a:lnTo>
                <a:lnTo>
                  <a:pt x="1841075" y="2415762"/>
                </a:lnTo>
                <a:lnTo>
                  <a:pt x="1826831" y="2364962"/>
                </a:lnTo>
                <a:lnTo>
                  <a:pt x="1818302" y="2326862"/>
                </a:lnTo>
                <a:lnTo>
                  <a:pt x="1815465" y="2288762"/>
                </a:lnTo>
                <a:lnTo>
                  <a:pt x="1817653" y="2263362"/>
                </a:lnTo>
                <a:lnTo>
                  <a:pt x="1824021" y="2237962"/>
                </a:lnTo>
                <a:lnTo>
                  <a:pt x="1827533" y="2225262"/>
                </a:lnTo>
                <a:lnTo>
                  <a:pt x="1762759" y="2225262"/>
                </a:lnTo>
                <a:lnTo>
                  <a:pt x="1720595" y="2123662"/>
                </a:lnTo>
                <a:close/>
              </a:path>
              <a:path w="6644640" h="3380740">
                <a:moveTo>
                  <a:pt x="1530739" y="2377662"/>
                </a:moveTo>
                <a:lnTo>
                  <a:pt x="1354562" y="2377662"/>
                </a:lnTo>
                <a:lnTo>
                  <a:pt x="1380966" y="2390362"/>
                </a:lnTo>
                <a:lnTo>
                  <a:pt x="1405703" y="2390362"/>
                </a:lnTo>
                <a:lnTo>
                  <a:pt x="1428750" y="2403062"/>
                </a:lnTo>
                <a:lnTo>
                  <a:pt x="1450798" y="2415762"/>
                </a:lnTo>
                <a:lnTo>
                  <a:pt x="1472358" y="2441162"/>
                </a:lnTo>
                <a:lnTo>
                  <a:pt x="1493418" y="2453862"/>
                </a:lnTo>
                <a:lnTo>
                  <a:pt x="1513967" y="2479262"/>
                </a:lnTo>
                <a:lnTo>
                  <a:pt x="1066545" y="2669762"/>
                </a:lnTo>
                <a:lnTo>
                  <a:pt x="1244801" y="2669762"/>
                </a:lnTo>
                <a:lnTo>
                  <a:pt x="1625981" y="2517362"/>
                </a:lnTo>
                <a:lnTo>
                  <a:pt x="1603655" y="2466562"/>
                </a:lnTo>
                <a:lnTo>
                  <a:pt x="1577525" y="2428462"/>
                </a:lnTo>
                <a:lnTo>
                  <a:pt x="1547598" y="2390362"/>
                </a:lnTo>
                <a:lnTo>
                  <a:pt x="1530739" y="2377662"/>
                </a:lnTo>
                <a:close/>
              </a:path>
              <a:path w="6644640" h="3380740">
                <a:moveTo>
                  <a:pt x="2226429" y="2098262"/>
                </a:moveTo>
                <a:lnTo>
                  <a:pt x="2046392" y="2098262"/>
                </a:lnTo>
                <a:lnTo>
                  <a:pt x="2065385" y="2110962"/>
                </a:lnTo>
                <a:lnTo>
                  <a:pt x="2082639" y="2123662"/>
                </a:lnTo>
                <a:lnTo>
                  <a:pt x="2098167" y="2136362"/>
                </a:lnTo>
                <a:lnTo>
                  <a:pt x="2113744" y="2161762"/>
                </a:lnTo>
                <a:lnTo>
                  <a:pt x="2131155" y="2187162"/>
                </a:lnTo>
                <a:lnTo>
                  <a:pt x="2150423" y="2225262"/>
                </a:lnTo>
                <a:lnTo>
                  <a:pt x="2171572" y="2276062"/>
                </a:lnTo>
                <a:lnTo>
                  <a:pt x="2296414" y="2593562"/>
                </a:lnTo>
                <a:lnTo>
                  <a:pt x="2373630" y="2555462"/>
                </a:lnTo>
                <a:lnTo>
                  <a:pt x="2278126" y="2326862"/>
                </a:lnTo>
                <a:lnTo>
                  <a:pt x="2255146" y="2263362"/>
                </a:lnTo>
                <a:lnTo>
                  <a:pt x="2238597" y="2212562"/>
                </a:lnTo>
                <a:lnTo>
                  <a:pt x="2228476" y="2161762"/>
                </a:lnTo>
                <a:lnTo>
                  <a:pt x="2224785" y="2123662"/>
                </a:lnTo>
                <a:lnTo>
                  <a:pt x="2226429" y="2098262"/>
                </a:lnTo>
                <a:close/>
              </a:path>
              <a:path w="6644640" h="3380740">
                <a:moveTo>
                  <a:pt x="2571287" y="1920462"/>
                </a:moveTo>
                <a:lnTo>
                  <a:pt x="2412952" y="1920462"/>
                </a:lnTo>
                <a:lnTo>
                  <a:pt x="2434335" y="1933162"/>
                </a:lnTo>
                <a:lnTo>
                  <a:pt x="2454548" y="1933162"/>
                </a:lnTo>
                <a:lnTo>
                  <a:pt x="2473071" y="1945862"/>
                </a:lnTo>
                <a:lnTo>
                  <a:pt x="2504947" y="1971262"/>
                </a:lnTo>
                <a:lnTo>
                  <a:pt x="2536063" y="2009362"/>
                </a:lnTo>
                <a:lnTo>
                  <a:pt x="2553632" y="2047462"/>
                </a:lnTo>
                <a:lnTo>
                  <a:pt x="2572512" y="2098262"/>
                </a:lnTo>
                <a:lnTo>
                  <a:pt x="2705608" y="2415762"/>
                </a:lnTo>
                <a:lnTo>
                  <a:pt x="2784475" y="2390362"/>
                </a:lnTo>
                <a:lnTo>
                  <a:pt x="2651379" y="2060162"/>
                </a:lnTo>
                <a:lnTo>
                  <a:pt x="2628570" y="2009362"/>
                </a:lnTo>
                <a:lnTo>
                  <a:pt x="2582763" y="1933162"/>
                </a:lnTo>
                <a:lnTo>
                  <a:pt x="2571287" y="1920462"/>
                </a:lnTo>
                <a:close/>
              </a:path>
              <a:path w="6644640" h="3380740">
                <a:moveTo>
                  <a:pt x="3162591" y="1564862"/>
                </a:moveTo>
                <a:lnTo>
                  <a:pt x="3072388" y="1564862"/>
                </a:lnTo>
                <a:lnTo>
                  <a:pt x="2980690" y="1590262"/>
                </a:lnTo>
                <a:lnTo>
                  <a:pt x="2936747" y="1615662"/>
                </a:lnTo>
                <a:lnTo>
                  <a:pt x="2897759" y="1641062"/>
                </a:lnTo>
                <a:lnTo>
                  <a:pt x="2863722" y="1666462"/>
                </a:lnTo>
                <a:lnTo>
                  <a:pt x="2834639" y="1704562"/>
                </a:lnTo>
                <a:lnTo>
                  <a:pt x="2810510" y="1742662"/>
                </a:lnTo>
                <a:lnTo>
                  <a:pt x="2776900" y="1831562"/>
                </a:lnTo>
                <a:lnTo>
                  <a:pt x="2770179" y="1882362"/>
                </a:lnTo>
                <a:lnTo>
                  <a:pt x="2771170" y="1933162"/>
                </a:lnTo>
                <a:lnTo>
                  <a:pt x="2779872" y="1983962"/>
                </a:lnTo>
                <a:lnTo>
                  <a:pt x="2796285" y="2034762"/>
                </a:lnTo>
                <a:lnTo>
                  <a:pt x="2819694" y="2085562"/>
                </a:lnTo>
                <a:lnTo>
                  <a:pt x="2849077" y="2123662"/>
                </a:lnTo>
                <a:lnTo>
                  <a:pt x="2884434" y="2161762"/>
                </a:lnTo>
                <a:lnTo>
                  <a:pt x="2925765" y="2199862"/>
                </a:lnTo>
                <a:lnTo>
                  <a:pt x="2973070" y="2225262"/>
                </a:lnTo>
                <a:lnTo>
                  <a:pt x="3058282" y="2250662"/>
                </a:lnTo>
                <a:lnTo>
                  <a:pt x="3146260" y="2250662"/>
                </a:lnTo>
                <a:lnTo>
                  <a:pt x="3236976" y="2225262"/>
                </a:lnTo>
                <a:lnTo>
                  <a:pt x="3288470" y="2199862"/>
                </a:lnTo>
                <a:lnTo>
                  <a:pt x="3318102" y="2174462"/>
                </a:lnTo>
                <a:lnTo>
                  <a:pt x="3109507" y="2174462"/>
                </a:lnTo>
                <a:lnTo>
                  <a:pt x="3076575" y="2161762"/>
                </a:lnTo>
                <a:lnTo>
                  <a:pt x="3044259" y="2161762"/>
                </a:lnTo>
                <a:lnTo>
                  <a:pt x="3013408" y="2149062"/>
                </a:lnTo>
                <a:lnTo>
                  <a:pt x="2984009" y="2136362"/>
                </a:lnTo>
                <a:lnTo>
                  <a:pt x="2956052" y="2110962"/>
                </a:lnTo>
                <a:lnTo>
                  <a:pt x="2930572" y="2098262"/>
                </a:lnTo>
                <a:lnTo>
                  <a:pt x="2908617" y="2072862"/>
                </a:lnTo>
                <a:lnTo>
                  <a:pt x="2890186" y="2034762"/>
                </a:lnTo>
                <a:lnTo>
                  <a:pt x="2875280" y="2009362"/>
                </a:lnTo>
                <a:lnTo>
                  <a:pt x="2859819" y="1958562"/>
                </a:lnTo>
                <a:lnTo>
                  <a:pt x="2854563" y="1907762"/>
                </a:lnTo>
                <a:lnTo>
                  <a:pt x="2859474" y="1856962"/>
                </a:lnTo>
                <a:lnTo>
                  <a:pt x="2874518" y="1806162"/>
                </a:lnTo>
                <a:lnTo>
                  <a:pt x="2898191" y="1755362"/>
                </a:lnTo>
                <a:lnTo>
                  <a:pt x="2928842" y="1717262"/>
                </a:lnTo>
                <a:lnTo>
                  <a:pt x="2966493" y="1691862"/>
                </a:lnTo>
                <a:lnTo>
                  <a:pt x="3011170" y="1666462"/>
                </a:lnTo>
                <a:lnTo>
                  <a:pt x="3059172" y="1653762"/>
                </a:lnTo>
                <a:lnTo>
                  <a:pt x="3336297" y="1653762"/>
                </a:lnTo>
                <a:lnTo>
                  <a:pt x="3296573" y="1628362"/>
                </a:lnTo>
                <a:lnTo>
                  <a:pt x="3251327" y="1602962"/>
                </a:lnTo>
                <a:lnTo>
                  <a:pt x="3207140" y="1577562"/>
                </a:lnTo>
                <a:lnTo>
                  <a:pt x="3162591" y="1564862"/>
                </a:lnTo>
                <a:close/>
              </a:path>
              <a:path w="6644640" h="3380740">
                <a:moveTo>
                  <a:pt x="2092579" y="2022062"/>
                </a:moveTo>
                <a:lnTo>
                  <a:pt x="1920367" y="2022062"/>
                </a:lnTo>
                <a:lnTo>
                  <a:pt x="1889287" y="2034762"/>
                </a:lnTo>
                <a:lnTo>
                  <a:pt x="1860804" y="2060162"/>
                </a:lnTo>
                <a:lnTo>
                  <a:pt x="1811528" y="2110962"/>
                </a:lnTo>
                <a:lnTo>
                  <a:pt x="1783429" y="2161762"/>
                </a:lnTo>
                <a:lnTo>
                  <a:pt x="1762759" y="2225262"/>
                </a:lnTo>
                <a:lnTo>
                  <a:pt x="1827533" y="2225262"/>
                </a:lnTo>
                <a:lnTo>
                  <a:pt x="1834556" y="2199862"/>
                </a:lnTo>
                <a:lnTo>
                  <a:pt x="1849246" y="2174462"/>
                </a:lnTo>
                <a:lnTo>
                  <a:pt x="1867197" y="2149062"/>
                </a:lnTo>
                <a:lnTo>
                  <a:pt x="1887696" y="2136362"/>
                </a:lnTo>
                <a:lnTo>
                  <a:pt x="1910718" y="2110962"/>
                </a:lnTo>
                <a:lnTo>
                  <a:pt x="1936242" y="2098262"/>
                </a:lnTo>
                <a:lnTo>
                  <a:pt x="2226429" y="2098262"/>
                </a:lnTo>
                <a:lnTo>
                  <a:pt x="2229369" y="2085562"/>
                </a:lnTo>
                <a:lnTo>
                  <a:pt x="2168779" y="2085562"/>
                </a:lnTo>
                <a:lnTo>
                  <a:pt x="2149086" y="2072862"/>
                </a:lnTo>
                <a:lnTo>
                  <a:pt x="2129821" y="2047462"/>
                </a:lnTo>
                <a:lnTo>
                  <a:pt x="2110986" y="2034762"/>
                </a:lnTo>
                <a:lnTo>
                  <a:pt x="2092579" y="2022062"/>
                </a:lnTo>
                <a:close/>
              </a:path>
              <a:path w="6644640" h="3380740">
                <a:moveTo>
                  <a:pt x="3336297" y="1653762"/>
                </a:moveTo>
                <a:lnTo>
                  <a:pt x="3156223" y="1653762"/>
                </a:lnTo>
                <a:lnTo>
                  <a:pt x="3205226" y="1666462"/>
                </a:lnTo>
                <a:lnTo>
                  <a:pt x="3250801" y="1691862"/>
                </a:lnTo>
                <a:lnTo>
                  <a:pt x="3289220" y="1729962"/>
                </a:lnTo>
                <a:lnTo>
                  <a:pt x="3320472" y="1768062"/>
                </a:lnTo>
                <a:lnTo>
                  <a:pt x="3344545" y="1818862"/>
                </a:lnTo>
                <a:lnTo>
                  <a:pt x="3362245" y="1882362"/>
                </a:lnTo>
                <a:lnTo>
                  <a:pt x="3364493" y="1920462"/>
                </a:lnTo>
                <a:lnTo>
                  <a:pt x="3362325" y="1945862"/>
                </a:lnTo>
                <a:lnTo>
                  <a:pt x="3355919" y="1983962"/>
                </a:lnTo>
                <a:lnTo>
                  <a:pt x="3345465" y="2009362"/>
                </a:lnTo>
                <a:lnTo>
                  <a:pt x="3330963" y="2047462"/>
                </a:lnTo>
                <a:lnTo>
                  <a:pt x="3290316" y="2098262"/>
                </a:lnTo>
                <a:lnTo>
                  <a:pt x="3237547" y="2136362"/>
                </a:lnTo>
                <a:lnTo>
                  <a:pt x="3174658" y="2161762"/>
                </a:lnTo>
                <a:lnTo>
                  <a:pt x="3142202" y="2161762"/>
                </a:lnTo>
                <a:lnTo>
                  <a:pt x="3109507" y="2174462"/>
                </a:lnTo>
                <a:lnTo>
                  <a:pt x="3318102" y="2174462"/>
                </a:lnTo>
                <a:lnTo>
                  <a:pt x="3332918" y="2161762"/>
                </a:lnTo>
                <a:lnTo>
                  <a:pt x="3370313" y="2136362"/>
                </a:lnTo>
                <a:lnTo>
                  <a:pt x="3400649" y="2085562"/>
                </a:lnTo>
                <a:lnTo>
                  <a:pt x="3423920" y="2034762"/>
                </a:lnTo>
                <a:lnTo>
                  <a:pt x="3439646" y="1983962"/>
                </a:lnTo>
                <a:lnTo>
                  <a:pt x="3447350" y="1933162"/>
                </a:lnTo>
                <a:lnTo>
                  <a:pt x="3447026" y="1882362"/>
                </a:lnTo>
                <a:lnTo>
                  <a:pt x="3438668" y="1831562"/>
                </a:lnTo>
                <a:lnTo>
                  <a:pt x="3422269" y="1780762"/>
                </a:lnTo>
                <a:lnTo>
                  <a:pt x="3399150" y="1729962"/>
                </a:lnTo>
                <a:lnTo>
                  <a:pt x="3370491" y="1691862"/>
                </a:lnTo>
                <a:lnTo>
                  <a:pt x="3336297" y="1653762"/>
                </a:lnTo>
                <a:close/>
              </a:path>
              <a:path w="6644640" h="3380740">
                <a:moveTo>
                  <a:pt x="2453513" y="1844262"/>
                </a:moveTo>
                <a:lnTo>
                  <a:pt x="2361912" y="1844262"/>
                </a:lnTo>
                <a:lnTo>
                  <a:pt x="2330958" y="1856962"/>
                </a:lnTo>
                <a:lnTo>
                  <a:pt x="2299118" y="1869662"/>
                </a:lnTo>
                <a:lnTo>
                  <a:pt x="2270267" y="1895062"/>
                </a:lnTo>
                <a:lnTo>
                  <a:pt x="2221484" y="1945862"/>
                </a:lnTo>
                <a:lnTo>
                  <a:pt x="2186844" y="2009362"/>
                </a:lnTo>
                <a:lnTo>
                  <a:pt x="2175728" y="2047462"/>
                </a:lnTo>
                <a:lnTo>
                  <a:pt x="2168779" y="2085562"/>
                </a:lnTo>
                <a:lnTo>
                  <a:pt x="2229369" y="2085562"/>
                </a:lnTo>
                <a:lnTo>
                  <a:pt x="2232310" y="2072862"/>
                </a:lnTo>
                <a:lnTo>
                  <a:pt x="2242431" y="2034762"/>
                </a:lnTo>
                <a:lnTo>
                  <a:pt x="2256790" y="2009362"/>
                </a:lnTo>
                <a:lnTo>
                  <a:pt x="2274774" y="1983962"/>
                </a:lnTo>
                <a:lnTo>
                  <a:pt x="2295604" y="1971262"/>
                </a:lnTo>
                <a:lnTo>
                  <a:pt x="2319315" y="1945862"/>
                </a:lnTo>
                <a:lnTo>
                  <a:pt x="2345944" y="1933162"/>
                </a:lnTo>
                <a:lnTo>
                  <a:pt x="2368756" y="1933162"/>
                </a:lnTo>
                <a:lnTo>
                  <a:pt x="2391092" y="1920462"/>
                </a:lnTo>
                <a:lnTo>
                  <a:pt x="2571287" y="1920462"/>
                </a:lnTo>
                <a:lnTo>
                  <a:pt x="2559812" y="1907762"/>
                </a:lnTo>
                <a:lnTo>
                  <a:pt x="2535880" y="1882362"/>
                </a:lnTo>
                <a:lnTo>
                  <a:pt x="2510186" y="1869662"/>
                </a:lnTo>
                <a:lnTo>
                  <a:pt x="2482730" y="1856962"/>
                </a:lnTo>
                <a:lnTo>
                  <a:pt x="2453513" y="1844262"/>
                </a:lnTo>
                <a:close/>
              </a:path>
              <a:path w="6644640" h="3380740">
                <a:moveTo>
                  <a:pt x="2053780" y="2009362"/>
                </a:moveTo>
                <a:lnTo>
                  <a:pt x="1964531" y="2009362"/>
                </a:lnTo>
                <a:lnTo>
                  <a:pt x="1942270" y="2022062"/>
                </a:lnTo>
                <a:lnTo>
                  <a:pt x="2073786" y="2022062"/>
                </a:lnTo>
                <a:lnTo>
                  <a:pt x="2053780" y="2009362"/>
                </a:lnTo>
                <a:close/>
              </a:path>
              <a:path w="6644640" h="3380740">
                <a:moveTo>
                  <a:pt x="3919605" y="1117600"/>
                </a:moveTo>
                <a:lnTo>
                  <a:pt x="3821429" y="1117600"/>
                </a:lnTo>
                <a:lnTo>
                  <a:pt x="4118737" y="1841500"/>
                </a:lnTo>
                <a:lnTo>
                  <a:pt x="4201414" y="1816100"/>
                </a:lnTo>
                <a:lnTo>
                  <a:pt x="3919605" y="1117600"/>
                </a:lnTo>
                <a:close/>
              </a:path>
              <a:path w="6644640" h="3380740">
                <a:moveTo>
                  <a:pt x="4312920" y="1066800"/>
                </a:moveTo>
                <a:lnTo>
                  <a:pt x="4235704" y="1104900"/>
                </a:lnTo>
                <a:lnTo>
                  <a:pt x="4479417" y="1701800"/>
                </a:lnTo>
                <a:lnTo>
                  <a:pt x="4556633" y="1663700"/>
                </a:lnTo>
                <a:lnTo>
                  <a:pt x="4312920" y="1066800"/>
                </a:lnTo>
                <a:close/>
              </a:path>
              <a:path w="6644640" h="3380740">
                <a:moveTo>
                  <a:pt x="4553458" y="977900"/>
                </a:moveTo>
                <a:lnTo>
                  <a:pt x="4476242" y="1003300"/>
                </a:lnTo>
                <a:lnTo>
                  <a:pt x="4719955" y="1600200"/>
                </a:lnTo>
                <a:lnTo>
                  <a:pt x="4797171" y="1574800"/>
                </a:lnTo>
                <a:lnTo>
                  <a:pt x="4693920" y="1320800"/>
                </a:lnTo>
                <a:lnTo>
                  <a:pt x="4673919" y="1270000"/>
                </a:lnTo>
                <a:lnTo>
                  <a:pt x="4659645" y="1219200"/>
                </a:lnTo>
                <a:lnTo>
                  <a:pt x="4651111" y="1181100"/>
                </a:lnTo>
                <a:lnTo>
                  <a:pt x="4648327" y="1143000"/>
                </a:lnTo>
                <a:lnTo>
                  <a:pt x="4650495" y="1104900"/>
                </a:lnTo>
                <a:lnTo>
                  <a:pt x="4656820" y="1079500"/>
                </a:lnTo>
                <a:lnTo>
                  <a:pt x="4595495" y="1079500"/>
                </a:lnTo>
                <a:lnTo>
                  <a:pt x="4553458" y="977900"/>
                </a:lnTo>
                <a:close/>
              </a:path>
              <a:path w="6644640" h="3380740">
                <a:moveTo>
                  <a:pt x="5255954" y="685800"/>
                </a:moveTo>
                <a:lnTo>
                  <a:pt x="5225446" y="685800"/>
                </a:lnTo>
                <a:lnTo>
                  <a:pt x="5163693" y="711200"/>
                </a:lnTo>
                <a:lnTo>
                  <a:pt x="5131907" y="723900"/>
                </a:lnTo>
                <a:lnTo>
                  <a:pt x="5077146" y="762000"/>
                </a:lnTo>
                <a:lnTo>
                  <a:pt x="5034857" y="825500"/>
                </a:lnTo>
                <a:lnTo>
                  <a:pt x="5019627" y="863600"/>
                </a:lnTo>
                <a:lnTo>
                  <a:pt x="5008516" y="901700"/>
                </a:lnTo>
                <a:lnTo>
                  <a:pt x="5001514" y="939800"/>
                </a:lnTo>
                <a:lnTo>
                  <a:pt x="4858512" y="939800"/>
                </a:lnTo>
                <a:lnTo>
                  <a:pt x="4898183" y="965200"/>
                </a:lnTo>
                <a:lnTo>
                  <a:pt x="4946499" y="1003300"/>
                </a:lnTo>
                <a:lnTo>
                  <a:pt x="4963953" y="1041400"/>
                </a:lnTo>
                <a:lnTo>
                  <a:pt x="4983265" y="1079500"/>
                </a:lnTo>
                <a:lnTo>
                  <a:pt x="5004435" y="1130300"/>
                </a:lnTo>
                <a:lnTo>
                  <a:pt x="5129149" y="1435100"/>
                </a:lnTo>
                <a:lnTo>
                  <a:pt x="5206365" y="1409700"/>
                </a:lnTo>
                <a:lnTo>
                  <a:pt x="5110988" y="1168400"/>
                </a:lnTo>
                <a:lnTo>
                  <a:pt x="5088006" y="1104900"/>
                </a:lnTo>
                <a:lnTo>
                  <a:pt x="5071443" y="1054100"/>
                </a:lnTo>
                <a:lnTo>
                  <a:pt x="5061285" y="1016000"/>
                </a:lnTo>
                <a:lnTo>
                  <a:pt x="5057521" y="977900"/>
                </a:lnTo>
                <a:lnTo>
                  <a:pt x="5059183" y="952500"/>
                </a:lnTo>
                <a:lnTo>
                  <a:pt x="5065109" y="914400"/>
                </a:lnTo>
                <a:lnTo>
                  <a:pt x="5089652" y="863600"/>
                </a:lnTo>
                <a:lnTo>
                  <a:pt x="5128402" y="812800"/>
                </a:lnTo>
                <a:lnTo>
                  <a:pt x="5178679" y="787400"/>
                </a:lnTo>
                <a:lnTo>
                  <a:pt x="5201562" y="774700"/>
                </a:lnTo>
                <a:lnTo>
                  <a:pt x="5415553" y="774700"/>
                </a:lnTo>
                <a:lnTo>
                  <a:pt x="5392547" y="749300"/>
                </a:lnTo>
                <a:lnTo>
                  <a:pt x="5368686" y="736600"/>
                </a:lnTo>
                <a:lnTo>
                  <a:pt x="5343017" y="711200"/>
                </a:lnTo>
                <a:lnTo>
                  <a:pt x="5315537" y="698500"/>
                </a:lnTo>
                <a:lnTo>
                  <a:pt x="5286248" y="698500"/>
                </a:lnTo>
                <a:lnTo>
                  <a:pt x="5255954" y="685800"/>
                </a:lnTo>
                <a:close/>
              </a:path>
              <a:path w="6644640" h="3380740">
                <a:moveTo>
                  <a:pt x="5415553" y="774700"/>
                </a:moveTo>
                <a:lnTo>
                  <a:pt x="5267071" y="774700"/>
                </a:lnTo>
                <a:lnTo>
                  <a:pt x="5287339" y="787400"/>
                </a:lnTo>
                <a:lnTo>
                  <a:pt x="5305869" y="787400"/>
                </a:lnTo>
                <a:lnTo>
                  <a:pt x="5322685" y="800100"/>
                </a:lnTo>
                <a:lnTo>
                  <a:pt x="5337810" y="812800"/>
                </a:lnTo>
                <a:lnTo>
                  <a:pt x="5352670" y="838200"/>
                </a:lnTo>
                <a:lnTo>
                  <a:pt x="5368877" y="863600"/>
                </a:lnTo>
                <a:lnTo>
                  <a:pt x="5386441" y="901700"/>
                </a:lnTo>
                <a:lnTo>
                  <a:pt x="5405374" y="939800"/>
                </a:lnTo>
                <a:lnTo>
                  <a:pt x="5538470" y="1270000"/>
                </a:lnTo>
                <a:lnTo>
                  <a:pt x="5617337" y="1244600"/>
                </a:lnTo>
                <a:lnTo>
                  <a:pt x="5484241" y="914400"/>
                </a:lnTo>
                <a:lnTo>
                  <a:pt x="5438489" y="812800"/>
                </a:lnTo>
                <a:lnTo>
                  <a:pt x="5415553" y="774700"/>
                </a:lnTo>
                <a:close/>
              </a:path>
              <a:path w="6644640" h="3380740">
                <a:moveTo>
                  <a:pt x="4052824" y="927100"/>
                </a:moveTo>
                <a:lnTo>
                  <a:pt x="3608324" y="1104900"/>
                </a:lnTo>
                <a:lnTo>
                  <a:pt x="3640581" y="1193800"/>
                </a:lnTo>
                <a:lnTo>
                  <a:pt x="3821429" y="1117600"/>
                </a:lnTo>
                <a:lnTo>
                  <a:pt x="3919605" y="1117600"/>
                </a:lnTo>
                <a:lnTo>
                  <a:pt x="3904234" y="1079500"/>
                </a:lnTo>
                <a:lnTo>
                  <a:pt x="4085082" y="1003300"/>
                </a:lnTo>
                <a:lnTo>
                  <a:pt x="4052824" y="927100"/>
                </a:lnTo>
                <a:close/>
              </a:path>
              <a:path w="6644640" h="3380740">
                <a:moveTo>
                  <a:pt x="6006413" y="419100"/>
                </a:moveTo>
                <a:lnTo>
                  <a:pt x="5908938" y="419100"/>
                </a:lnTo>
                <a:lnTo>
                  <a:pt x="5808218" y="444500"/>
                </a:lnTo>
                <a:lnTo>
                  <a:pt x="5761513" y="469900"/>
                </a:lnTo>
                <a:lnTo>
                  <a:pt x="5720710" y="495300"/>
                </a:lnTo>
                <a:lnTo>
                  <a:pt x="5685805" y="533400"/>
                </a:lnTo>
                <a:lnTo>
                  <a:pt x="5656796" y="558800"/>
                </a:lnTo>
                <a:lnTo>
                  <a:pt x="5633678" y="609600"/>
                </a:lnTo>
                <a:lnTo>
                  <a:pt x="5616448" y="660400"/>
                </a:lnTo>
                <a:lnTo>
                  <a:pt x="5606161" y="698500"/>
                </a:lnTo>
                <a:lnTo>
                  <a:pt x="5602274" y="749300"/>
                </a:lnTo>
                <a:lnTo>
                  <a:pt x="5604789" y="800100"/>
                </a:lnTo>
                <a:lnTo>
                  <a:pt x="5613704" y="838200"/>
                </a:lnTo>
                <a:lnTo>
                  <a:pt x="5629021" y="889000"/>
                </a:lnTo>
                <a:lnTo>
                  <a:pt x="5651653" y="927100"/>
                </a:lnTo>
                <a:lnTo>
                  <a:pt x="5680083" y="977900"/>
                </a:lnTo>
                <a:lnTo>
                  <a:pt x="5714316" y="1016000"/>
                </a:lnTo>
                <a:lnTo>
                  <a:pt x="5754358" y="1041400"/>
                </a:lnTo>
                <a:lnTo>
                  <a:pt x="5800217" y="1066800"/>
                </a:lnTo>
                <a:lnTo>
                  <a:pt x="5841545" y="1092200"/>
                </a:lnTo>
                <a:lnTo>
                  <a:pt x="5884253" y="1104900"/>
                </a:lnTo>
                <a:lnTo>
                  <a:pt x="5973821" y="1104900"/>
                </a:lnTo>
                <a:lnTo>
                  <a:pt x="6068949" y="1079500"/>
                </a:lnTo>
                <a:lnTo>
                  <a:pt x="6100714" y="1054100"/>
                </a:lnTo>
                <a:lnTo>
                  <a:pt x="6129718" y="1041400"/>
                </a:lnTo>
                <a:lnTo>
                  <a:pt x="6155959" y="1028700"/>
                </a:lnTo>
                <a:lnTo>
                  <a:pt x="5939282" y="1028700"/>
                </a:lnTo>
                <a:lnTo>
                  <a:pt x="5846699" y="1003300"/>
                </a:lnTo>
                <a:lnTo>
                  <a:pt x="5803741" y="977900"/>
                </a:lnTo>
                <a:lnTo>
                  <a:pt x="5766689" y="952500"/>
                </a:lnTo>
                <a:lnTo>
                  <a:pt x="5735542" y="901700"/>
                </a:lnTo>
                <a:lnTo>
                  <a:pt x="5710301" y="863600"/>
                </a:lnTo>
                <a:lnTo>
                  <a:pt x="5890259" y="787400"/>
                </a:lnTo>
                <a:lnTo>
                  <a:pt x="5690870" y="787400"/>
                </a:lnTo>
                <a:lnTo>
                  <a:pt x="5688391" y="749300"/>
                </a:lnTo>
                <a:lnTo>
                  <a:pt x="5690854" y="698500"/>
                </a:lnTo>
                <a:lnTo>
                  <a:pt x="5710555" y="635000"/>
                </a:lnTo>
                <a:lnTo>
                  <a:pt x="5733821" y="596900"/>
                </a:lnTo>
                <a:lnTo>
                  <a:pt x="5763053" y="571500"/>
                </a:lnTo>
                <a:lnTo>
                  <a:pt x="5798262" y="533400"/>
                </a:lnTo>
                <a:lnTo>
                  <a:pt x="5839460" y="520700"/>
                </a:lnTo>
                <a:lnTo>
                  <a:pt x="5866487" y="508000"/>
                </a:lnTo>
                <a:lnTo>
                  <a:pt x="5894038" y="508000"/>
                </a:lnTo>
                <a:lnTo>
                  <a:pt x="5922113" y="495300"/>
                </a:lnTo>
                <a:lnTo>
                  <a:pt x="6149419" y="495300"/>
                </a:lnTo>
                <a:lnTo>
                  <a:pt x="6138190" y="482600"/>
                </a:lnTo>
                <a:lnTo>
                  <a:pt x="6100699" y="457200"/>
                </a:lnTo>
                <a:lnTo>
                  <a:pt x="6053951" y="444500"/>
                </a:lnTo>
                <a:lnTo>
                  <a:pt x="6006413" y="419100"/>
                </a:lnTo>
                <a:close/>
              </a:path>
              <a:path w="6644640" h="3380740">
                <a:moveTo>
                  <a:pt x="4906631" y="863600"/>
                </a:moveTo>
                <a:lnTo>
                  <a:pt x="4775078" y="863600"/>
                </a:lnTo>
                <a:lnTo>
                  <a:pt x="4753102" y="876300"/>
                </a:lnTo>
                <a:lnTo>
                  <a:pt x="4722076" y="889000"/>
                </a:lnTo>
                <a:lnTo>
                  <a:pt x="4667644" y="927100"/>
                </a:lnTo>
                <a:lnTo>
                  <a:pt x="4629356" y="977900"/>
                </a:lnTo>
                <a:lnTo>
                  <a:pt x="4604972" y="1041400"/>
                </a:lnTo>
                <a:lnTo>
                  <a:pt x="4595495" y="1079500"/>
                </a:lnTo>
                <a:lnTo>
                  <a:pt x="4656820" y="1079500"/>
                </a:lnTo>
                <a:lnTo>
                  <a:pt x="4667311" y="1054100"/>
                </a:lnTo>
                <a:lnTo>
                  <a:pt x="4681982" y="1028700"/>
                </a:lnTo>
                <a:lnTo>
                  <a:pt x="4699986" y="1003300"/>
                </a:lnTo>
                <a:lnTo>
                  <a:pt x="4720478" y="977900"/>
                </a:lnTo>
                <a:lnTo>
                  <a:pt x="4743471" y="965200"/>
                </a:lnTo>
                <a:lnTo>
                  <a:pt x="4768977" y="952500"/>
                </a:lnTo>
                <a:lnTo>
                  <a:pt x="4791932" y="952500"/>
                </a:lnTo>
                <a:lnTo>
                  <a:pt x="4814506" y="939800"/>
                </a:lnTo>
                <a:lnTo>
                  <a:pt x="5001514" y="939800"/>
                </a:lnTo>
                <a:lnTo>
                  <a:pt x="4981894" y="914400"/>
                </a:lnTo>
                <a:lnTo>
                  <a:pt x="4962667" y="901700"/>
                </a:lnTo>
                <a:lnTo>
                  <a:pt x="4943846" y="889000"/>
                </a:lnTo>
                <a:lnTo>
                  <a:pt x="4925441" y="876300"/>
                </a:lnTo>
                <a:lnTo>
                  <a:pt x="4906631" y="863600"/>
                </a:lnTo>
                <a:close/>
              </a:path>
              <a:path w="6644640" h="3380740">
                <a:moveTo>
                  <a:pt x="6282817" y="774700"/>
                </a:moveTo>
                <a:lnTo>
                  <a:pt x="6203823" y="774700"/>
                </a:lnTo>
                <a:lnTo>
                  <a:pt x="6197586" y="800100"/>
                </a:lnTo>
                <a:lnTo>
                  <a:pt x="6190313" y="838200"/>
                </a:lnTo>
                <a:lnTo>
                  <a:pt x="6182016" y="863600"/>
                </a:lnTo>
                <a:lnTo>
                  <a:pt x="6172708" y="876300"/>
                </a:lnTo>
                <a:lnTo>
                  <a:pt x="6161805" y="901700"/>
                </a:lnTo>
                <a:lnTo>
                  <a:pt x="6148736" y="914400"/>
                </a:lnTo>
                <a:lnTo>
                  <a:pt x="6116193" y="952500"/>
                </a:lnTo>
                <a:lnTo>
                  <a:pt x="6077029" y="977900"/>
                </a:lnTo>
                <a:lnTo>
                  <a:pt x="6033389" y="1003300"/>
                </a:lnTo>
                <a:lnTo>
                  <a:pt x="5939282" y="1028700"/>
                </a:lnTo>
                <a:lnTo>
                  <a:pt x="6155959" y="1028700"/>
                </a:lnTo>
                <a:lnTo>
                  <a:pt x="6179439" y="1003300"/>
                </a:lnTo>
                <a:lnTo>
                  <a:pt x="6200491" y="977900"/>
                </a:lnTo>
                <a:lnTo>
                  <a:pt x="6219269" y="965200"/>
                </a:lnTo>
                <a:lnTo>
                  <a:pt x="6235785" y="939800"/>
                </a:lnTo>
                <a:lnTo>
                  <a:pt x="6250051" y="914400"/>
                </a:lnTo>
                <a:lnTo>
                  <a:pt x="6261957" y="876300"/>
                </a:lnTo>
                <a:lnTo>
                  <a:pt x="6271386" y="850900"/>
                </a:lnTo>
                <a:lnTo>
                  <a:pt x="6278340" y="812800"/>
                </a:lnTo>
                <a:lnTo>
                  <a:pt x="6282817" y="774700"/>
                </a:lnTo>
                <a:close/>
              </a:path>
              <a:path w="6644640" h="3380740">
                <a:moveTo>
                  <a:pt x="4248705" y="850900"/>
                </a:moveTo>
                <a:lnTo>
                  <a:pt x="4151534" y="850900"/>
                </a:lnTo>
                <a:lnTo>
                  <a:pt x="4143224" y="863600"/>
                </a:lnTo>
                <a:lnTo>
                  <a:pt x="4136771" y="876300"/>
                </a:lnTo>
                <a:lnTo>
                  <a:pt x="4132623" y="889000"/>
                </a:lnTo>
                <a:lnTo>
                  <a:pt x="4131214" y="901700"/>
                </a:lnTo>
                <a:lnTo>
                  <a:pt x="4132520" y="914400"/>
                </a:lnTo>
                <a:lnTo>
                  <a:pt x="4136517" y="927100"/>
                </a:lnTo>
                <a:lnTo>
                  <a:pt x="4142753" y="939800"/>
                </a:lnTo>
                <a:lnTo>
                  <a:pt x="4150979" y="952500"/>
                </a:lnTo>
                <a:lnTo>
                  <a:pt x="4161180" y="952500"/>
                </a:lnTo>
                <a:lnTo>
                  <a:pt x="4173347" y="965200"/>
                </a:lnTo>
                <a:lnTo>
                  <a:pt x="4237682" y="965200"/>
                </a:lnTo>
                <a:lnTo>
                  <a:pt x="4248007" y="952500"/>
                </a:lnTo>
                <a:lnTo>
                  <a:pt x="4256403" y="939800"/>
                </a:lnTo>
                <a:lnTo>
                  <a:pt x="4262882" y="927100"/>
                </a:lnTo>
                <a:lnTo>
                  <a:pt x="4267051" y="914400"/>
                </a:lnTo>
                <a:lnTo>
                  <a:pt x="4268517" y="901700"/>
                </a:lnTo>
                <a:lnTo>
                  <a:pt x="4267293" y="889000"/>
                </a:lnTo>
                <a:lnTo>
                  <a:pt x="4263390" y="876300"/>
                </a:lnTo>
                <a:lnTo>
                  <a:pt x="4257006" y="863600"/>
                </a:lnTo>
                <a:lnTo>
                  <a:pt x="4248705" y="850900"/>
                </a:lnTo>
                <a:close/>
              </a:path>
              <a:path w="6644640" h="3380740">
                <a:moveTo>
                  <a:pt x="4842891" y="850900"/>
                </a:moveTo>
                <a:lnTo>
                  <a:pt x="4819985" y="850900"/>
                </a:lnTo>
                <a:lnTo>
                  <a:pt x="4797377" y="863600"/>
                </a:lnTo>
                <a:lnTo>
                  <a:pt x="4865344" y="863600"/>
                </a:lnTo>
                <a:lnTo>
                  <a:pt x="4842891" y="850900"/>
                </a:lnTo>
                <a:close/>
              </a:path>
              <a:path w="6644640" h="3380740">
                <a:moveTo>
                  <a:pt x="6612151" y="723900"/>
                </a:moveTo>
                <a:lnTo>
                  <a:pt x="6530113" y="723900"/>
                </a:lnTo>
                <a:lnTo>
                  <a:pt x="6519132" y="736600"/>
                </a:lnTo>
                <a:lnTo>
                  <a:pt x="6510198" y="749300"/>
                </a:lnTo>
                <a:lnTo>
                  <a:pt x="6503289" y="762000"/>
                </a:lnTo>
                <a:lnTo>
                  <a:pt x="6498840" y="774700"/>
                </a:lnTo>
                <a:lnTo>
                  <a:pt x="6497320" y="787400"/>
                </a:lnTo>
                <a:lnTo>
                  <a:pt x="6498752" y="800100"/>
                </a:lnTo>
                <a:lnTo>
                  <a:pt x="6518703" y="838200"/>
                </a:lnTo>
                <a:lnTo>
                  <a:pt x="6542532" y="863600"/>
                </a:lnTo>
                <a:lnTo>
                  <a:pt x="6598793" y="863600"/>
                </a:lnTo>
                <a:lnTo>
                  <a:pt x="6611790" y="850900"/>
                </a:lnTo>
                <a:lnTo>
                  <a:pt x="6622764" y="838200"/>
                </a:lnTo>
                <a:lnTo>
                  <a:pt x="6631689" y="838200"/>
                </a:lnTo>
                <a:lnTo>
                  <a:pt x="6638544" y="812800"/>
                </a:lnTo>
                <a:lnTo>
                  <a:pt x="6642923" y="800100"/>
                </a:lnTo>
                <a:lnTo>
                  <a:pt x="6644433" y="787400"/>
                </a:lnTo>
                <a:lnTo>
                  <a:pt x="6643062" y="774700"/>
                </a:lnTo>
                <a:lnTo>
                  <a:pt x="6638798" y="762000"/>
                </a:lnTo>
                <a:lnTo>
                  <a:pt x="6631963" y="749300"/>
                </a:lnTo>
                <a:lnTo>
                  <a:pt x="6623081" y="736600"/>
                </a:lnTo>
                <a:lnTo>
                  <a:pt x="6612151" y="723900"/>
                </a:lnTo>
                <a:close/>
              </a:path>
              <a:path w="6644640" h="3380740">
                <a:moveTo>
                  <a:pt x="4226306" y="838200"/>
                </a:moveTo>
                <a:lnTo>
                  <a:pt x="4173728" y="838200"/>
                </a:lnTo>
                <a:lnTo>
                  <a:pt x="4161702" y="850900"/>
                </a:lnTo>
                <a:lnTo>
                  <a:pt x="4238476" y="850900"/>
                </a:lnTo>
                <a:lnTo>
                  <a:pt x="4226306" y="838200"/>
                </a:lnTo>
                <a:close/>
              </a:path>
              <a:path w="6644640" h="3380740">
                <a:moveTo>
                  <a:pt x="6149419" y="495300"/>
                </a:moveTo>
                <a:lnTo>
                  <a:pt x="5950712" y="495300"/>
                </a:lnTo>
                <a:lnTo>
                  <a:pt x="5978814" y="508000"/>
                </a:lnTo>
                <a:lnTo>
                  <a:pt x="6005226" y="508000"/>
                </a:lnTo>
                <a:lnTo>
                  <a:pt x="6029971" y="520700"/>
                </a:lnTo>
                <a:lnTo>
                  <a:pt x="6053074" y="520700"/>
                </a:lnTo>
                <a:lnTo>
                  <a:pt x="6075102" y="546100"/>
                </a:lnTo>
                <a:lnTo>
                  <a:pt x="6096619" y="558800"/>
                </a:lnTo>
                <a:lnTo>
                  <a:pt x="6117635" y="584200"/>
                </a:lnTo>
                <a:lnTo>
                  <a:pt x="6138164" y="609600"/>
                </a:lnTo>
                <a:lnTo>
                  <a:pt x="5690870" y="787400"/>
                </a:lnTo>
                <a:lnTo>
                  <a:pt x="5890259" y="787400"/>
                </a:lnTo>
                <a:lnTo>
                  <a:pt x="6250178" y="635000"/>
                </a:lnTo>
                <a:lnTo>
                  <a:pt x="6227865" y="596900"/>
                </a:lnTo>
                <a:lnTo>
                  <a:pt x="6201767" y="546100"/>
                </a:lnTo>
                <a:lnTo>
                  <a:pt x="6171877" y="520700"/>
                </a:lnTo>
                <a:lnTo>
                  <a:pt x="6149419" y="495300"/>
                </a:lnTo>
                <a:close/>
              </a:path>
              <a:path w="6644640" h="3380740">
                <a:moveTo>
                  <a:pt x="6571265" y="711200"/>
                </a:moveTo>
                <a:lnTo>
                  <a:pt x="6557240" y="711200"/>
                </a:lnTo>
                <a:lnTo>
                  <a:pt x="6543167" y="723900"/>
                </a:lnTo>
                <a:lnTo>
                  <a:pt x="6585243" y="723900"/>
                </a:lnTo>
                <a:lnTo>
                  <a:pt x="6571265" y="711200"/>
                </a:lnTo>
                <a:close/>
              </a:path>
              <a:path w="6644640" h="3380740">
                <a:moveTo>
                  <a:pt x="6293866" y="0"/>
                </a:moveTo>
                <a:lnTo>
                  <a:pt x="6213856" y="25400"/>
                </a:lnTo>
                <a:lnTo>
                  <a:pt x="6469253" y="660400"/>
                </a:lnTo>
                <a:lnTo>
                  <a:pt x="6549136" y="622300"/>
                </a:lnTo>
                <a:lnTo>
                  <a:pt x="6293866" y="0"/>
                </a:lnTo>
                <a:close/>
              </a:path>
            </a:pathLst>
          </a:custGeom>
          <a:solidFill>
            <a:srgbClr val="7BBC1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226" y="2769552"/>
            <a:ext cx="6508750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5" dirty="0"/>
              <a:t>Q</a:t>
            </a:r>
            <a:r>
              <a:rPr spc="5" dirty="0"/>
              <a:t>ues</a:t>
            </a:r>
            <a:r>
              <a:rPr spc="45" dirty="0"/>
              <a:t>t</a:t>
            </a:r>
            <a:r>
              <a:rPr spc="15" dirty="0"/>
              <a:t>i</a:t>
            </a:r>
            <a:r>
              <a:rPr spc="5" dirty="0"/>
              <a:t>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625" y="558482"/>
            <a:ext cx="87877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-5" dirty="0"/>
              <a:t>World </a:t>
            </a:r>
            <a:r>
              <a:rPr sz="4550" spc="15" dirty="0"/>
              <a:t>and shared</a:t>
            </a:r>
            <a:r>
              <a:rPr sz="4550" spc="175" dirty="0"/>
              <a:t> </a:t>
            </a:r>
            <a:r>
              <a:rPr sz="4550" spc="25" dirty="0"/>
              <a:t>phenomena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1102994" y="4161853"/>
            <a:ext cx="1170940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1400"/>
              </a:lnSpc>
              <a:spcBef>
                <a:spcPts val="95"/>
              </a:spcBef>
            </a:pPr>
            <a:r>
              <a:rPr sz="1850" spc="-50" dirty="0">
                <a:solidFill>
                  <a:srgbClr val="FFFFFF"/>
                </a:solidFill>
                <a:latin typeface="Century Gothic"/>
                <a:cs typeface="Century Gothic"/>
              </a:rPr>
              <a:t>W</a:t>
            </a:r>
            <a:r>
              <a:rPr sz="185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spc="3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1850" spc="7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1850" spc="25" dirty="0">
                <a:solidFill>
                  <a:srgbClr val="FFFFFF"/>
                </a:solidFill>
                <a:latin typeface="Century Gothic"/>
                <a:cs typeface="Century Gothic"/>
              </a:rPr>
              <a:t>devices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9155" y="2614612"/>
            <a:ext cx="1343660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 marR="5080" indent="-152400">
              <a:lnSpc>
                <a:spcPct val="101400"/>
              </a:lnSpc>
              <a:spcBef>
                <a:spcPts val="95"/>
              </a:spcBef>
            </a:pPr>
            <a:r>
              <a:rPr sz="1850" spc="-2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spc="6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5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50" spc="3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50" spc="2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50" spc="-10" dirty="0">
                <a:solidFill>
                  <a:srgbClr val="FFFFFF"/>
                </a:solidFill>
                <a:latin typeface="Century Gothic"/>
                <a:cs typeface="Century Gothic"/>
              </a:rPr>
              <a:t>en</a:t>
            </a:r>
            <a:r>
              <a:rPr sz="185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y  </a:t>
            </a:r>
            <a:r>
              <a:rPr sz="1850" spc="-10" dirty="0">
                <a:solidFill>
                  <a:srgbClr val="FFFFFF"/>
                </a:solidFill>
                <a:latin typeface="Century Gothic"/>
                <a:cs typeface="Century Gothic"/>
              </a:rPr>
              <a:t>contacts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9585" y="2877438"/>
            <a:ext cx="12623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spc="-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spc="7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spc="95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1850" spc="7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spc="7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2865" y="4195381"/>
            <a:ext cx="15265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Th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pa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ie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775" y="4000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175" y="3629025"/>
            <a:ext cx="1447800" cy="314325"/>
          </a:xfrm>
          <a:custGeom>
            <a:avLst/>
            <a:gdLst/>
            <a:ahLst/>
            <a:cxnLst/>
            <a:rect l="l" t="t" r="r" b="b"/>
            <a:pathLst>
              <a:path w="1447800" h="314325">
                <a:moveTo>
                  <a:pt x="817372" y="176656"/>
                </a:moveTo>
                <a:lnTo>
                  <a:pt x="630427" y="176656"/>
                </a:lnTo>
                <a:lnTo>
                  <a:pt x="723900" y="314325"/>
                </a:lnTo>
                <a:lnTo>
                  <a:pt x="817372" y="176656"/>
                </a:lnTo>
                <a:close/>
              </a:path>
              <a:path w="1447800" h="314325">
                <a:moveTo>
                  <a:pt x="1447800" y="0"/>
                </a:moveTo>
                <a:lnTo>
                  <a:pt x="0" y="0"/>
                </a:lnTo>
                <a:lnTo>
                  <a:pt x="0" y="176656"/>
                </a:lnTo>
                <a:lnTo>
                  <a:pt x="1447800" y="176656"/>
                </a:lnTo>
                <a:lnTo>
                  <a:pt x="1447800" y="0"/>
                </a:lnTo>
                <a:close/>
              </a:path>
            </a:pathLst>
          </a:custGeom>
          <a:solidFill>
            <a:srgbClr val="EE7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6975" y="3486150"/>
            <a:ext cx="1457325" cy="314325"/>
          </a:xfrm>
          <a:custGeom>
            <a:avLst/>
            <a:gdLst/>
            <a:ahLst/>
            <a:cxnLst/>
            <a:rect l="l" t="t" r="r" b="b"/>
            <a:pathLst>
              <a:path w="1457325" h="314325">
                <a:moveTo>
                  <a:pt x="1457325" y="137668"/>
                </a:moveTo>
                <a:lnTo>
                  <a:pt x="0" y="137668"/>
                </a:lnTo>
                <a:lnTo>
                  <a:pt x="0" y="314325"/>
                </a:lnTo>
                <a:lnTo>
                  <a:pt x="1457325" y="314325"/>
                </a:lnTo>
                <a:lnTo>
                  <a:pt x="1457325" y="137668"/>
                </a:lnTo>
                <a:close/>
              </a:path>
              <a:path w="1457325" h="314325">
                <a:moveTo>
                  <a:pt x="728726" y="0"/>
                </a:moveTo>
                <a:lnTo>
                  <a:pt x="634619" y="137668"/>
                </a:lnTo>
                <a:lnTo>
                  <a:pt x="822705" y="137668"/>
                </a:lnTo>
                <a:lnTo>
                  <a:pt x="728726" y="0"/>
                </a:lnTo>
                <a:close/>
              </a:path>
            </a:pathLst>
          </a:custGeom>
          <a:solidFill>
            <a:srgbClr val="EC5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300" y="3619500"/>
            <a:ext cx="1457325" cy="314325"/>
          </a:xfrm>
          <a:custGeom>
            <a:avLst/>
            <a:gdLst/>
            <a:ahLst/>
            <a:cxnLst/>
            <a:rect l="l" t="t" r="r" b="b"/>
            <a:pathLst>
              <a:path w="1457325" h="314325">
                <a:moveTo>
                  <a:pt x="822705" y="176656"/>
                </a:moveTo>
                <a:lnTo>
                  <a:pt x="634619" y="176656"/>
                </a:lnTo>
                <a:lnTo>
                  <a:pt x="728599" y="314325"/>
                </a:lnTo>
                <a:lnTo>
                  <a:pt x="822705" y="176656"/>
                </a:lnTo>
                <a:close/>
              </a:path>
              <a:path w="1457325" h="314325">
                <a:moveTo>
                  <a:pt x="1457325" y="0"/>
                </a:moveTo>
                <a:lnTo>
                  <a:pt x="0" y="0"/>
                </a:lnTo>
                <a:lnTo>
                  <a:pt x="0" y="176656"/>
                </a:lnTo>
                <a:lnTo>
                  <a:pt x="1457325" y="176656"/>
                </a:lnTo>
                <a:lnTo>
                  <a:pt x="1457325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1625" y="3476625"/>
            <a:ext cx="1447800" cy="314325"/>
          </a:xfrm>
          <a:custGeom>
            <a:avLst/>
            <a:gdLst/>
            <a:ahLst/>
            <a:cxnLst/>
            <a:rect l="l" t="t" r="r" b="b"/>
            <a:pathLst>
              <a:path w="1447800" h="314325">
                <a:moveTo>
                  <a:pt x="1447800" y="137668"/>
                </a:moveTo>
                <a:lnTo>
                  <a:pt x="0" y="137668"/>
                </a:lnTo>
                <a:lnTo>
                  <a:pt x="0" y="314325"/>
                </a:lnTo>
                <a:lnTo>
                  <a:pt x="1447800" y="314325"/>
                </a:lnTo>
                <a:lnTo>
                  <a:pt x="1447800" y="137668"/>
                </a:lnTo>
                <a:close/>
              </a:path>
              <a:path w="1447800" h="314325">
                <a:moveTo>
                  <a:pt x="723900" y="0"/>
                </a:moveTo>
                <a:lnTo>
                  <a:pt x="630427" y="137668"/>
                </a:lnTo>
                <a:lnTo>
                  <a:pt x="817372" y="137668"/>
                </a:lnTo>
                <a:lnTo>
                  <a:pt x="723900" y="0"/>
                </a:lnTo>
                <a:close/>
              </a:path>
            </a:pathLst>
          </a:custGeom>
          <a:solidFill>
            <a:srgbClr val="6EE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9425" y="3619500"/>
            <a:ext cx="1457325" cy="314325"/>
          </a:xfrm>
          <a:custGeom>
            <a:avLst/>
            <a:gdLst/>
            <a:ahLst/>
            <a:cxnLst/>
            <a:rect l="l" t="t" r="r" b="b"/>
            <a:pathLst>
              <a:path w="1457325" h="314325">
                <a:moveTo>
                  <a:pt x="822705" y="176656"/>
                </a:moveTo>
                <a:lnTo>
                  <a:pt x="634619" y="176656"/>
                </a:lnTo>
                <a:lnTo>
                  <a:pt x="728599" y="314325"/>
                </a:lnTo>
                <a:lnTo>
                  <a:pt x="822705" y="176656"/>
                </a:lnTo>
                <a:close/>
              </a:path>
              <a:path w="1457325" h="314325">
                <a:moveTo>
                  <a:pt x="1457325" y="0"/>
                </a:moveTo>
                <a:lnTo>
                  <a:pt x="0" y="0"/>
                </a:lnTo>
                <a:lnTo>
                  <a:pt x="0" y="176656"/>
                </a:lnTo>
                <a:lnTo>
                  <a:pt x="1457325" y="176656"/>
                </a:lnTo>
                <a:lnTo>
                  <a:pt x="1457325" y="0"/>
                </a:lnTo>
                <a:close/>
              </a:path>
            </a:pathLst>
          </a:custGeom>
          <a:solidFill>
            <a:srgbClr val="B6D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6750" y="3476625"/>
            <a:ext cx="1447800" cy="314325"/>
          </a:xfrm>
          <a:custGeom>
            <a:avLst/>
            <a:gdLst/>
            <a:ahLst/>
            <a:cxnLst/>
            <a:rect l="l" t="t" r="r" b="b"/>
            <a:pathLst>
              <a:path w="1447800" h="314325">
                <a:moveTo>
                  <a:pt x="1447800" y="137668"/>
                </a:moveTo>
                <a:lnTo>
                  <a:pt x="0" y="137668"/>
                </a:lnTo>
                <a:lnTo>
                  <a:pt x="0" y="314325"/>
                </a:lnTo>
                <a:lnTo>
                  <a:pt x="1447800" y="314325"/>
                </a:lnTo>
                <a:lnTo>
                  <a:pt x="1447800" y="137668"/>
                </a:lnTo>
                <a:close/>
              </a:path>
              <a:path w="1447800" h="314325">
                <a:moveTo>
                  <a:pt x="723900" y="0"/>
                </a:moveTo>
                <a:lnTo>
                  <a:pt x="630427" y="137668"/>
                </a:lnTo>
                <a:lnTo>
                  <a:pt x="817372" y="137668"/>
                </a:lnTo>
                <a:lnTo>
                  <a:pt x="723900" y="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34550" y="3619500"/>
            <a:ext cx="1457325" cy="31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60650" y="5711825"/>
            <a:ext cx="31413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26465" algn="l"/>
                <a:tab pos="1677670" algn="l"/>
                <a:tab pos="2258060" algn="l"/>
                <a:tab pos="2781935" algn="l"/>
              </a:tabLst>
            </a:pPr>
            <a:r>
              <a:rPr sz="3950" spc="25" dirty="0">
                <a:solidFill>
                  <a:srgbClr val="FFFFFF"/>
                </a:solidFill>
                <a:latin typeface="Century Gothic"/>
                <a:cs typeface="Century Gothic"/>
              </a:rPr>
              <a:t>W	</a:t>
            </a:r>
            <a:r>
              <a:rPr sz="3950" spc="15" dirty="0">
                <a:solidFill>
                  <a:srgbClr val="FFFFFF"/>
                </a:solidFill>
                <a:latin typeface="Century Gothic"/>
                <a:cs typeface="Century Gothic"/>
              </a:rPr>
              <a:t>o	</a:t>
            </a:r>
            <a:r>
              <a:rPr sz="3950" spc="5" dirty="0">
                <a:solidFill>
                  <a:srgbClr val="FFFFFF"/>
                </a:solidFill>
                <a:latin typeface="Century Gothic"/>
                <a:cs typeface="Century Gothic"/>
              </a:rPr>
              <a:t>r	l	</a:t>
            </a:r>
            <a:r>
              <a:rPr sz="3950" spc="2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4956" y="1447418"/>
            <a:ext cx="31718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5465" algn="l"/>
                <a:tab pos="1136015" algn="l"/>
                <a:tab pos="1764664" algn="l"/>
                <a:tab pos="2202815" algn="l"/>
                <a:tab pos="2812415" algn="l"/>
              </a:tabLst>
            </a:pPr>
            <a:r>
              <a:rPr sz="3950" spc="15" dirty="0">
                <a:solidFill>
                  <a:srgbClr val="FFFFFF"/>
                </a:solidFill>
                <a:latin typeface="Century Gothic"/>
                <a:cs typeface="Century Gothic"/>
              </a:rPr>
              <a:t>S	h	</a:t>
            </a:r>
            <a:r>
              <a:rPr sz="3950" spc="20" dirty="0">
                <a:solidFill>
                  <a:srgbClr val="FFFFFF"/>
                </a:solidFill>
                <a:latin typeface="Century Gothic"/>
                <a:cs typeface="Century Gothic"/>
              </a:rPr>
              <a:t>a	</a:t>
            </a:r>
            <a:r>
              <a:rPr sz="3950" spc="5" dirty="0">
                <a:solidFill>
                  <a:srgbClr val="FFFFFF"/>
                </a:solidFill>
                <a:latin typeface="Century Gothic"/>
                <a:cs typeface="Century Gothic"/>
              </a:rPr>
              <a:t>r	</a:t>
            </a:r>
            <a:r>
              <a:rPr sz="3950" spc="15" dirty="0">
                <a:solidFill>
                  <a:srgbClr val="FFFFFF"/>
                </a:solidFill>
                <a:latin typeface="Century Gothic"/>
                <a:cs typeface="Century Gothic"/>
              </a:rPr>
              <a:t>e	</a:t>
            </a:r>
            <a:r>
              <a:rPr sz="3950" spc="2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2666" y="4212272"/>
            <a:ext cx="1369695" cy="10858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325" marR="5080" indent="9525" algn="ctr">
              <a:lnSpc>
                <a:spcPct val="103200"/>
              </a:lnSpc>
              <a:spcBef>
                <a:spcPts val="55"/>
              </a:spcBef>
            </a:pP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Collected  </a:t>
            </a:r>
            <a:r>
              <a:rPr sz="1850" dirty="0">
                <a:solidFill>
                  <a:srgbClr val="FFFFFF"/>
                </a:solidFill>
                <a:latin typeface="Century Gothic"/>
                <a:cs typeface="Century Gothic"/>
              </a:rPr>
              <a:t>data  </a:t>
            </a:r>
            <a:r>
              <a:rPr sz="1550" spc="20" dirty="0">
                <a:solidFill>
                  <a:srgbClr val="FFFFFF"/>
                </a:solidFill>
                <a:latin typeface="Century Gothic"/>
                <a:cs typeface="Century Gothic"/>
              </a:rPr>
              <a:t>(health</a:t>
            </a:r>
            <a:r>
              <a:rPr sz="155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FFFFFF"/>
                </a:solidFill>
                <a:latin typeface="Century Gothic"/>
                <a:cs typeface="Century Gothic"/>
              </a:rPr>
              <a:t>status</a:t>
            </a:r>
            <a:endParaRPr sz="1550">
              <a:latin typeface="Century Gothic"/>
              <a:cs typeface="Century Gothic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550" spc="1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5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entury Gothic"/>
                <a:cs typeface="Century Gothic"/>
              </a:rPr>
              <a:t>location)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15525" y="4222432"/>
            <a:ext cx="1348105" cy="8934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3200"/>
              </a:lnSpc>
              <a:spcBef>
                <a:spcPts val="55"/>
              </a:spcBef>
            </a:pPr>
            <a:r>
              <a:rPr sz="1850" spc="2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spc="-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spc="7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spc="100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1850" spc="7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1850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50" spc="7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50" spc="2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’  </a:t>
            </a:r>
            <a:r>
              <a:rPr sz="1850" spc="10" dirty="0">
                <a:solidFill>
                  <a:srgbClr val="FFFFFF"/>
                </a:solidFill>
                <a:latin typeface="Century Gothic"/>
                <a:cs typeface="Century Gothic"/>
              </a:rPr>
              <a:t>current  </a:t>
            </a:r>
            <a:r>
              <a:rPr sz="1850" spc="15" dirty="0">
                <a:solidFill>
                  <a:srgbClr val="FFFFFF"/>
                </a:solidFill>
                <a:latin typeface="Century Gothic"/>
                <a:cs typeface="Century Gothic"/>
              </a:rPr>
              <a:t>location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8608" y="2625089"/>
            <a:ext cx="1017905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Ru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nn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endParaRPr sz="2000">
              <a:latin typeface="Century Gothic"/>
              <a:cs typeface="Century Gothic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path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28725" y="2562225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5699"/>
                </a:moveTo>
                <a:lnTo>
                  <a:pt x="3005" y="337324"/>
                </a:lnTo>
                <a:lnTo>
                  <a:pt x="11781" y="290741"/>
                </a:lnTo>
                <a:lnTo>
                  <a:pt x="25966" y="246311"/>
                </a:lnTo>
                <a:lnTo>
                  <a:pt x="45197" y="204396"/>
                </a:lnTo>
                <a:lnTo>
                  <a:pt x="69114" y="165356"/>
                </a:lnTo>
                <a:lnTo>
                  <a:pt x="97354" y="129555"/>
                </a:lnTo>
                <a:lnTo>
                  <a:pt x="129555" y="97354"/>
                </a:lnTo>
                <a:lnTo>
                  <a:pt x="165356" y="69114"/>
                </a:lnTo>
                <a:lnTo>
                  <a:pt x="204396" y="45197"/>
                </a:lnTo>
                <a:lnTo>
                  <a:pt x="246311" y="25966"/>
                </a:lnTo>
                <a:lnTo>
                  <a:pt x="290741" y="11781"/>
                </a:lnTo>
                <a:lnTo>
                  <a:pt x="337324" y="3005"/>
                </a:lnTo>
                <a:lnTo>
                  <a:pt x="385699" y="0"/>
                </a:lnTo>
                <a:lnTo>
                  <a:pt x="434100" y="3005"/>
                </a:lnTo>
                <a:lnTo>
                  <a:pt x="480706" y="11781"/>
                </a:lnTo>
                <a:lnTo>
                  <a:pt x="525155" y="25966"/>
                </a:lnTo>
                <a:lnTo>
                  <a:pt x="567086" y="45197"/>
                </a:lnTo>
                <a:lnTo>
                  <a:pt x="606138" y="69114"/>
                </a:lnTo>
                <a:lnTo>
                  <a:pt x="641949" y="97354"/>
                </a:lnTo>
                <a:lnTo>
                  <a:pt x="674158" y="129555"/>
                </a:lnTo>
                <a:lnTo>
                  <a:pt x="702403" y="165356"/>
                </a:lnTo>
                <a:lnTo>
                  <a:pt x="726323" y="204396"/>
                </a:lnTo>
                <a:lnTo>
                  <a:pt x="745556" y="246311"/>
                </a:lnTo>
                <a:lnTo>
                  <a:pt x="759742" y="290741"/>
                </a:lnTo>
                <a:lnTo>
                  <a:pt x="768519" y="337324"/>
                </a:lnTo>
                <a:lnTo>
                  <a:pt x="771525" y="385699"/>
                </a:lnTo>
                <a:lnTo>
                  <a:pt x="768519" y="434100"/>
                </a:lnTo>
                <a:lnTo>
                  <a:pt x="759742" y="480706"/>
                </a:lnTo>
                <a:lnTo>
                  <a:pt x="745556" y="525155"/>
                </a:lnTo>
                <a:lnTo>
                  <a:pt x="726323" y="567086"/>
                </a:lnTo>
                <a:lnTo>
                  <a:pt x="702403" y="606138"/>
                </a:lnTo>
                <a:lnTo>
                  <a:pt x="674158" y="641949"/>
                </a:lnTo>
                <a:lnTo>
                  <a:pt x="641949" y="674158"/>
                </a:lnTo>
                <a:lnTo>
                  <a:pt x="606138" y="702403"/>
                </a:lnTo>
                <a:lnTo>
                  <a:pt x="567086" y="726323"/>
                </a:lnTo>
                <a:lnTo>
                  <a:pt x="525155" y="745556"/>
                </a:lnTo>
                <a:lnTo>
                  <a:pt x="480706" y="759742"/>
                </a:lnTo>
                <a:lnTo>
                  <a:pt x="434100" y="768519"/>
                </a:lnTo>
                <a:lnTo>
                  <a:pt x="385699" y="771525"/>
                </a:lnTo>
                <a:lnTo>
                  <a:pt x="337324" y="768519"/>
                </a:lnTo>
                <a:lnTo>
                  <a:pt x="290741" y="759742"/>
                </a:lnTo>
                <a:lnTo>
                  <a:pt x="246311" y="745556"/>
                </a:lnTo>
                <a:lnTo>
                  <a:pt x="204396" y="726323"/>
                </a:lnTo>
                <a:lnTo>
                  <a:pt x="165356" y="702403"/>
                </a:lnTo>
                <a:lnTo>
                  <a:pt x="129555" y="674158"/>
                </a:lnTo>
                <a:lnTo>
                  <a:pt x="97354" y="641949"/>
                </a:lnTo>
                <a:lnTo>
                  <a:pt x="69114" y="606138"/>
                </a:lnTo>
                <a:lnTo>
                  <a:pt x="45197" y="567086"/>
                </a:lnTo>
                <a:lnTo>
                  <a:pt x="25966" y="525155"/>
                </a:lnTo>
                <a:lnTo>
                  <a:pt x="11781" y="480706"/>
                </a:lnTo>
                <a:lnTo>
                  <a:pt x="3005" y="434100"/>
                </a:lnTo>
                <a:lnTo>
                  <a:pt x="0" y="385699"/>
                </a:lnTo>
                <a:close/>
              </a:path>
            </a:pathLst>
          </a:custGeom>
          <a:ln w="38100">
            <a:solidFill>
              <a:srgbClr val="EE75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179" y="2762242"/>
            <a:ext cx="495300" cy="495934"/>
          </a:xfrm>
          <a:custGeom>
            <a:avLst/>
            <a:gdLst/>
            <a:ahLst/>
            <a:cxnLst/>
            <a:rect l="l" t="t" r="r" b="b"/>
            <a:pathLst>
              <a:path w="495300" h="495935">
                <a:moveTo>
                  <a:pt x="117243" y="7"/>
                </a:moveTo>
                <a:lnTo>
                  <a:pt x="71982" y="9580"/>
                </a:lnTo>
                <a:lnTo>
                  <a:pt x="33879" y="38464"/>
                </a:lnTo>
                <a:lnTo>
                  <a:pt x="8147" y="84482"/>
                </a:lnTo>
                <a:lnTo>
                  <a:pt x="0" y="145454"/>
                </a:lnTo>
                <a:lnTo>
                  <a:pt x="4150" y="180867"/>
                </a:lnTo>
                <a:lnTo>
                  <a:pt x="14652" y="219201"/>
                </a:lnTo>
                <a:lnTo>
                  <a:pt x="32157" y="260185"/>
                </a:lnTo>
                <a:lnTo>
                  <a:pt x="57317" y="303545"/>
                </a:lnTo>
                <a:lnTo>
                  <a:pt x="90780" y="349003"/>
                </a:lnTo>
                <a:lnTo>
                  <a:pt x="133210" y="396306"/>
                </a:lnTo>
                <a:lnTo>
                  <a:pt x="185246" y="445163"/>
                </a:lnTo>
                <a:lnTo>
                  <a:pt x="247545" y="495307"/>
                </a:lnTo>
                <a:lnTo>
                  <a:pt x="297926" y="455346"/>
                </a:lnTo>
                <a:lnTo>
                  <a:pt x="341737" y="416162"/>
                </a:lnTo>
                <a:lnTo>
                  <a:pt x="379304" y="377893"/>
                </a:lnTo>
                <a:lnTo>
                  <a:pt x="403766" y="349130"/>
                </a:lnTo>
                <a:lnTo>
                  <a:pt x="237258" y="349130"/>
                </a:lnTo>
                <a:lnTo>
                  <a:pt x="235607" y="349003"/>
                </a:lnTo>
                <a:lnTo>
                  <a:pt x="234489" y="348495"/>
                </a:lnTo>
                <a:lnTo>
                  <a:pt x="234083" y="348495"/>
                </a:lnTo>
                <a:lnTo>
                  <a:pt x="233448" y="348114"/>
                </a:lnTo>
                <a:lnTo>
                  <a:pt x="226463" y="346590"/>
                </a:lnTo>
                <a:lnTo>
                  <a:pt x="220875" y="341256"/>
                </a:lnTo>
                <a:lnTo>
                  <a:pt x="218843" y="333890"/>
                </a:lnTo>
                <a:lnTo>
                  <a:pt x="216083" y="323349"/>
                </a:lnTo>
                <a:lnTo>
                  <a:pt x="152930" y="323349"/>
                </a:lnTo>
                <a:lnTo>
                  <a:pt x="146580" y="321698"/>
                </a:lnTo>
                <a:lnTo>
                  <a:pt x="92859" y="321698"/>
                </a:lnTo>
                <a:lnTo>
                  <a:pt x="85062" y="320073"/>
                </a:lnTo>
                <a:lnTo>
                  <a:pt x="78682" y="315650"/>
                </a:lnTo>
                <a:lnTo>
                  <a:pt x="74374" y="309107"/>
                </a:lnTo>
                <a:lnTo>
                  <a:pt x="72793" y="301124"/>
                </a:lnTo>
                <a:lnTo>
                  <a:pt x="74374" y="293087"/>
                </a:lnTo>
                <a:lnTo>
                  <a:pt x="78682" y="286551"/>
                </a:lnTo>
                <a:lnTo>
                  <a:pt x="85062" y="282157"/>
                </a:lnTo>
                <a:lnTo>
                  <a:pt x="92859" y="280550"/>
                </a:lnTo>
                <a:lnTo>
                  <a:pt x="136801" y="280550"/>
                </a:lnTo>
                <a:lnTo>
                  <a:pt x="179092" y="170568"/>
                </a:lnTo>
                <a:lnTo>
                  <a:pt x="181505" y="164345"/>
                </a:lnTo>
                <a:lnTo>
                  <a:pt x="186585" y="159900"/>
                </a:lnTo>
                <a:lnTo>
                  <a:pt x="192554" y="158376"/>
                </a:lnTo>
                <a:lnTo>
                  <a:pt x="192808" y="158122"/>
                </a:lnTo>
                <a:lnTo>
                  <a:pt x="193570" y="157868"/>
                </a:lnTo>
                <a:lnTo>
                  <a:pt x="196491" y="157614"/>
                </a:lnTo>
                <a:lnTo>
                  <a:pt x="196745" y="157487"/>
                </a:lnTo>
                <a:lnTo>
                  <a:pt x="197951" y="157487"/>
                </a:lnTo>
                <a:lnTo>
                  <a:pt x="198904" y="157106"/>
                </a:lnTo>
                <a:lnTo>
                  <a:pt x="263357" y="157106"/>
                </a:lnTo>
                <a:lnTo>
                  <a:pt x="267230" y="142374"/>
                </a:lnTo>
                <a:lnTo>
                  <a:pt x="267103" y="134119"/>
                </a:lnTo>
                <a:lnTo>
                  <a:pt x="271929" y="126499"/>
                </a:lnTo>
                <a:lnTo>
                  <a:pt x="279803" y="123197"/>
                </a:lnTo>
                <a:lnTo>
                  <a:pt x="282343" y="122181"/>
                </a:lnTo>
                <a:lnTo>
                  <a:pt x="285010" y="121673"/>
                </a:lnTo>
                <a:lnTo>
                  <a:pt x="494420" y="121673"/>
                </a:lnTo>
                <a:lnTo>
                  <a:pt x="494407" y="121103"/>
                </a:lnTo>
                <a:lnTo>
                  <a:pt x="494087" y="119133"/>
                </a:lnTo>
                <a:lnTo>
                  <a:pt x="247545" y="119133"/>
                </a:lnTo>
                <a:lnTo>
                  <a:pt x="221934" y="65926"/>
                </a:lnTo>
                <a:lnTo>
                  <a:pt x="190014" y="29042"/>
                </a:lnTo>
                <a:lnTo>
                  <a:pt x="154283" y="7423"/>
                </a:lnTo>
                <a:lnTo>
                  <a:pt x="117243" y="7"/>
                </a:lnTo>
                <a:close/>
              </a:path>
              <a:path w="495300" h="495935">
                <a:moveTo>
                  <a:pt x="238782" y="348749"/>
                </a:moveTo>
                <a:lnTo>
                  <a:pt x="237258" y="349130"/>
                </a:lnTo>
                <a:lnTo>
                  <a:pt x="240306" y="349130"/>
                </a:lnTo>
                <a:lnTo>
                  <a:pt x="238782" y="348749"/>
                </a:lnTo>
                <a:close/>
              </a:path>
              <a:path w="495300" h="495935">
                <a:moveTo>
                  <a:pt x="291487" y="208541"/>
                </a:moveTo>
                <a:lnTo>
                  <a:pt x="258594" y="333890"/>
                </a:lnTo>
                <a:lnTo>
                  <a:pt x="256689" y="341256"/>
                </a:lnTo>
                <a:lnTo>
                  <a:pt x="250974" y="346590"/>
                </a:lnTo>
                <a:lnTo>
                  <a:pt x="244116" y="348114"/>
                </a:lnTo>
                <a:lnTo>
                  <a:pt x="243989" y="348241"/>
                </a:lnTo>
                <a:lnTo>
                  <a:pt x="243735" y="348368"/>
                </a:lnTo>
                <a:lnTo>
                  <a:pt x="243354" y="348368"/>
                </a:lnTo>
                <a:lnTo>
                  <a:pt x="241830" y="349003"/>
                </a:lnTo>
                <a:lnTo>
                  <a:pt x="240306" y="349130"/>
                </a:lnTo>
                <a:lnTo>
                  <a:pt x="403766" y="349130"/>
                </a:lnTo>
                <a:lnTo>
                  <a:pt x="410957" y="340675"/>
                </a:lnTo>
                <a:lnTo>
                  <a:pt x="424567" y="321863"/>
                </a:lnTo>
                <a:lnTo>
                  <a:pt x="346218" y="321863"/>
                </a:lnTo>
                <a:lnTo>
                  <a:pt x="339921" y="319682"/>
                </a:lnTo>
                <a:lnTo>
                  <a:pt x="334649" y="315429"/>
                </a:lnTo>
                <a:lnTo>
                  <a:pt x="330984" y="309379"/>
                </a:lnTo>
                <a:lnTo>
                  <a:pt x="291487" y="208541"/>
                </a:lnTo>
                <a:close/>
              </a:path>
              <a:path w="495300" h="495935">
                <a:moveTo>
                  <a:pt x="234210" y="348368"/>
                </a:moveTo>
                <a:lnTo>
                  <a:pt x="234083" y="348495"/>
                </a:lnTo>
                <a:lnTo>
                  <a:pt x="234489" y="348495"/>
                </a:lnTo>
                <a:lnTo>
                  <a:pt x="234210" y="348368"/>
                </a:lnTo>
                <a:close/>
              </a:path>
              <a:path w="495300" h="495935">
                <a:moveTo>
                  <a:pt x="194840" y="242196"/>
                </a:moveTo>
                <a:lnTo>
                  <a:pt x="170710" y="305061"/>
                </a:lnTo>
                <a:lnTo>
                  <a:pt x="170202" y="309887"/>
                </a:lnTo>
                <a:lnTo>
                  <a:pt x="167662" y="313951"/>
                </a:lnTo>
                <a:lnTo>
                  <a:pt x="164106" y="316745"/>
                </a:lnTo>
                <a:lnTo>
                  <a:pt x="159534" y="321317"/>
                </a:lnTo>
                <a:lnTo>
                  <a:pt x="152930" y="323349"/>
                </a:lnTo>
                <a:lnTo>
                  <a:pt x="216083" y="323349"/>
                </a:lnTo>
                <a:lnTo>
                  <a:pt x="194840" y="242196"/>
                </a:lnTo>
                <a:close/>
              </a:path>
              <a:path w="495300" h="495935">
                <a:moveTo>
                  <a:pt x="494420" y="121673"/>
                </a:moveTo>
                <a:lnTo>
                  <a:pt x="285010" y="121673"/>
                </a:lnTo>
                <a:lnTo>
                  <a:pt x="287677" y="121800"/>
                </a:lnTo>
                <a:lnTo>
                  <a:pt x="295551" y="121927"/>
                </a:lnTo>
                <a:lnTo>
                  <a:pt x="302917" y="126753"/>
                </a:lnTo>
                <a:lnTo>
                  <a:pt x="305965" y="134754"/>
                </a:lnTo>
                <a:lnTo>
                  <a:pt x="363115" y="280550"/>
                </a:lnTo>
                <a:lnTo>
                  <a:pt x="405279" y="280550"/>
                </a:lnTo>
                <a:lnTo>
                  <a:pt x="413149" y="282157"/>
                </a:lnTo>
                <a:lnTo>
                  <a:pt x="419566" y="286551"/>
                </a:lnTo>
                <a:lnTo>
                  <a:pt x="423888" y="293087"/>
                </a:lnTo>
                <a:lnTo>
                  <a:pt x="425472" y="301124"/>
                </a:lnTo>
                <a:lnTo>
                  <a:pt x="423888" y="309107"/>
                </a:lnTo>
                <a:lnTo>
                  <a:pt x="419566" y="315650"/>
                </a:lnTo>
                <a:lnTo>
                  <a:pt x="413149" y="320073"/>
                </a:lnTo>
                <a:lnTo>
                  <a:pt x="405279" y="321698"/>
                </a:lnTo>
                <a:lnTo>
                  <a:pt x="352955" y="321698"/>
                </a:lnTo>
                <a:lnTo>
                  <a:pt x="346218" y="321863"/>
                </a:lnTo>
                <a:lnTo>
                  <a:pt x="424567" y="321863"/>
                </a:lnTo>
                <a:lnTo>
                  <a:pt x="437022" y="304646"/>
                </a:lnTo>
                <a:lnTo>
                  <a:pt x="457826" y="269942"/>
                </a:lnTo>
                <a:lnTo>
                  <a:pt x="484964" y="205060"/>
                </a:lnTo>
                <a:lnTo>
                  <a:pt x="494991" y="147123"/>
                </a:lnTo>
                <a:lnTo>
                  <a:pt x="494420" y="121673"/>
                </a:lnTo>
                <a:close/>
              </a:path>
              <a:path w="495300" h="495935">
                <a:moveTo>
                  <a:pt x="263357" y="157106"/>
                </a:moveTo>
                <a:lnTo>
                  <a:pt x="200174" y="157106"/>
                </a:lnTo>
                <a:lnTo>
                  <a:pt x="201571" y="157360"/>
                </a:lnTo>
                <a:lnTo>
                  <a:pt x="209318" y="158503"/>
                </a:lnTo>
                <a:lnTo>
                  <a:pt x="216049" y="164218"/>
                </a:lnTo>
                <a:lnTo>
                  <a:pt x="218208" y="172346"/>
                </a:lnTo>
                <a:lnTo>
                  <a:pt x="238782" y="250578"/>
                </a:lnTo>
                <a:lnTo>
                  <a:pt x="263357" y="157106"/>
                </a:lnTo>
                <a:close/>
              </a:path>
              <a:path w="495300" h="495935">
                <a:moveTo>
                  <a:pt x="197951" y="157487"/>
                </a:moveTo>
                <a:lnTo>
                  <a:pt x="197253" y="157487"/>
                </a:lnTo>
                <a:lnTo>
                  <a:pt x="197634" y="157614"/>
                </a:lnTo>
                <a:lnTo>
                  <a:pt x="197951" y="157487"/>
                </a:lnTo>
                <a:close/>
              </a:path>
              <a:path w="495300" h="495935">
                <a:moveTo>
                  <a:pt x="380162" y="0"/>
                </a:moveTo>
                <a:lnTo>
                  <a:pt x="342534" y="6763"/>
                </a:lnTo>
                <a:lnTo>
                  <a:pt x="306154" y="28136"/>
                </a:lnTo>
                <a:lnTo>
                  <a:pt x="273615" y="65229"/>
                </a:lnTo>
                <a:lnTo>
                  <a:pt x="247545" y="119133"/>
                </a:lnTo>
                <a:lnTo>
                  <a:pt x="494087" y="119133"/>
                </a:lnTo>
                <a:lnTo>
                  <a:pt x="483680" y="75641"/>
                </a:lnTo>
                <a:lnTo>
                  <a:pt x="462392" y="39866"/>
                </a:lnTo>
                <a:lnTo>
                  <a:pt x="433163" y="14873"/>
                </a:lnTo>
                <a:lnTo>
                  <a:pt x="380162" y="0"/>
                </a:lnTo>
                <a:close/>
              </a:path>
            </a:pathLst>
          </a:custGeom>
          <a:solidFill>
            <a:srgbClr val="EE7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8150" y="2533650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5699"/>
                </a:moveTo>
                <a:lnTo>
                  <a:pt x="3005" y="337324"/>
                </a:lnTo>
                <a:lnTo>
                  <a:pt x="11782" y="290741"/>
                </a:lnTo>
                <a:lnTo>
                  <a:pt x="25968" y="246311"/>
                </a:lnTo>
                <a:lnTo>
                  <a:pt x="45201" y="204396"/>
                </a:lnTo>
                <a:lnTo>
                  <a:pt x="69121" y="165356"/>
                </a:lnTo>
                <a:lnTo>
                  <a:pt x="97366" y="129555"/>
                </a:lnTo>
                <a:lnTo>
                  <a:pt x="129575" y="97354"/>
                </a:lnTo>
                <a:lnTo>
                  <a:pt x="165386" y="69114"/>
                </a:lnTo>
                <a:lnTo>
                  <a:pt x="204438" y="45197"/>
                </a:lnTo>
                <a:lnTo>
                  <a:pt x="246369" y="25966"/>
                </a:lnTo>
                <a:lnTo>
                  <a:pt x="290818" y="11781"/>
                </a:lnTo>
                <a:lnTo>
                  <a:pt x="337424" y="3005"/>
                </a:lnTo>
                <a:lnTo>
                  <a:pt x="385825" y="0"/>
                </a:lnTo>
                <a:lnTo>
                  <a:pt x="434200" y="3005"/>
                </a:lnTo>
                <a:lnTo>
                  <a:pt x="480783" y="11781"/>
                </a:lnTo>
                <a:lnTo>
                  <a:pt x="525213" y="25966"/>
                </a:lnTo>
                <a:lnTo>
                  <a:pt x="567128" y="45197"/>
                </a:lnTo>
                <a:lnTo>
                  <a:pt x="606168" y="69114"/>
                </a:lnTo>
                <a:lnTo>
                  <a:pt x="641969" y="97354"/>
                </a:lnTo>
                <a:lnTo>
                  <a:pt x="674170" y="129555"/>
                </a:lnTo>
                <a:lnTo>
                  <a:pt x="702410" y="165356"/>
                </a:lnTo>
                <a:lnTo>
                  <a:pt x="726327" y="204396"/>
                </a:lnTo>
                <a:lnTo>
                  <a:pt x="745558" y="246311"/>
                </a:lnTo>
                <a:lnTo>
                  <a:pt x="759743" y="290741"/>
                </a:lnTo>
                <a:lnTo>
                  <a:pt x="768519" y="337324"/>
                </a:lnTo>
                <a:lnTo>
                  <a:pt x="771525" y="385699"/>
                </a:lnTo>
                <a:lnTo>
                  <a:pt x="768519" y="434100"/>
                </a:lnTo>
                <a:lnTo>
                  <a:pt x="759743" y="480706"/>
                </a:lnTo>
                <a:lnTo>
                  <a:pt x="745558" y="525155"/>
                </a:lnTo>
                <a:lnTo>
                  <a:pt x="726327" y="567086"/>
                </a:lnTo>
                <a:lnTo>
                  <a:pt x="702410" y="606138"/>
                </a:lnTo>
                <a:lnTo>
                  <a:pt x="674170" y="641949"/>
                </a:lnTo>
                <a:lnTo>
                  <a:pt x="641969" y="674158"/>
                </a:lnTo>
                <a:lnTo>
                  <a:pt x="606168" y="702403"/>
                </a:lnTo>
                <a:lnTo>
                  <a:pt x="567128" y="726323"/>
                </a:lnTo>
                <a:lnTo>
                  <a:pt x="525213" y="745556"/>
                </a:lnTo>
                <a:lnTo>
                  <a:pt x="480783" y="759742"/>
                </a:lnTo>
                <a:lnTo>
                  <a:pt x="434200" y="768519"/>
                </a:lnTo>
                <a:lnTo>
                  <a:pt x="385825" y="771525"/>
                </a:lnTo>
                <a:lnTo>
                  <a:pt x="337424" y="768519"/>
                </a:lnTo>
                <a:lnTo>
                  <a:pt x="290818" y="759742"/>
                </a:lnTo>
                <a:lnTo>
                  <a:pt x="246369" y="745556"/>
                </a:lnTo>
                <a:lnTo>
                  <a:pt x="204438" y="726323"/>
                </a:lnTo>
                <a:lnTo>
                  <a:pt x="165386" y="702403"/>
                </a:lnTo>
                <a:lnTo>
                  <a:pt x="129575" y="674158"/>
                </a:lnTo>
                <a:lnTo>
                  <a:pt x="97366" y="641949"/>
                </a:lnTo>
                <a:lnTo>
                  <a:pt x="69121" y="606138"/>
                </a:lnTo>
                <a:lnTo>
                  <a:pt x="45201" y="567086"/>
                </a:lnTo>
                <a:lnTo>
                  <a:pt x="25968" y="525155"/>
                </a:lnTo>
                <a:lnTo>
                  <a:pt x="11782" y="480706"/>
                </a:lnTo>
                <a:lnTo>
                  <a:pt x="3005" y="434100"/>
                </a:lnTo>
                <a:lnTo>
                  <a:pt x="0" y="385699"/>
                </a:lnTo>
                <a:close/>
              </a:path>
            </a:pathLst>
          </a:custGeom>
          <a:ln w="3810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7352" y="2638425"/>
            <a:ext cx="323850" cy="523875"/>
          </a:xfrm>
          <a:custGeom>
            <a:avLst/>
            <a:gdLst/>
            <a:ahLst/>
            <a:cxnLst/>
            <a:rect l="l" t="t" r="r" b="b"/>
            <a:pathLst>
              <a:path w="323850" h="523875">
                <a:moveTo>
                  <a:pt x="72389" y="369062"/>
                </a:moveTo>
                <a:lnTo>
                  <a:pt x="0" y="370839"/>
                </a:lnTo>
                <a:lnTo>
                  <a:pt x="7326" y="406705"/>
                </a:lnTo>
                <a:lnTo>
                  <a:pt x="25749" y="439070"/>
                </a:lnTo>
                <a:lnTo>
                  <a:pt x="53935" y="466244"/>
                </a:lnTo>
                <a:lnTo>
                  <a:pt x="90550" y="486537"/>
                </a:lnTo>
                <a:lnTo>
                  <a:pt x="127787" y="497199"/>
                </a:lnTo>
                <a:lnTo>
                  <a:pt x="140588" y="498983"/>
                </a:lnTo>
                <a:lnTo>
                  <a:pt x="140588" y="523875"/>
                </a:lnTo>
                <a:lnTo>
                  <a:pt x="184531" y="523875"/>
                </a:lnTo>
                <a:lnTo>
                  <a:pt x="184531" y="498855"/>
                </a:lnTo>
                <a:lnTo>
                  <a:pt x="203592" y="495692"/>
                </a:lnTo>
                <a:lnTo>
                  <a:pt x="240002" y="483604"/>
                </a:lnTo>
                <a:lnTo>
                  <a:pt x="288605" y="449758"/>
                </a:lnTo>
                <a:lnTo>
                  <a:pt x="297007" y="438150"/>
                </a:lnTo>
                <a:lnTo>
                  <a:pt x="140588" y="438150"/>
                </a:lnTo>
                <a:lnTo>
                  <a:pt x="134365" y="437007"/>
                </a:lnTo>
                <a:lnTo>
                  <a:pt x="86693" y="406669"/>
                </a:lnTo>
                <a:lnTo>
                  <a:pt x="76511" y="388812"/>
                </a:lnTo>
                <a:lnTo>
                  <a:pt x="72389" y="369062"/>
                </a:lnTo>
                <a:close/>
              </a:path>
              <a:path w="323850" h="523875">
                <a:moveTo>
                  <a:pt x="184531" y="0"/>
                </a:moveTo>
                <a:lnTo>
                  <a:pt x="140588" y="0"/>
                </a:lnTo>
                <a:lnTo>
                  <a:pt x="140588" y="24891"/>
                </a:lnTo>
                <a:lnTo>
                  <a:pt x="121130" y="27985"/>
                </a:lnTo>
                <a:lnTo>
                  <a:pt x="83974" y="40126"/>
                </a:lnTo>
                <a:lnTo>
                  <a:pt x="34903" y="74273"/>
                </a:lnTo>
                <a:lnTo>
                  <a:pt x="1347" y="139428"/>
                </a:lnTo>
                <a:lnTo>
                  <a:pt x="1524" y="175767"/>
                </a:lnTo>
                <a:lnTo>
                  <a:pt x="25628" y="228939"/>
                </a:lnTo>
                <a:lnTo>
                  <a:pt x="59388" y="262429"/>
                </a:lnTo>
                <a:lnTo>
                  <a:pt x="98982" y="281799"/>
                </a:lnTo>
                <a:lnTo>
                  <a:pt x="140588" y="292608"/>
                </a:lnTo>
                <a:lnTo>
                  <a:pt x="140588" y="438150"/>
                </a:lnTo>
                <a:lnTo>
                  <a:pt x="297007" y="438150"/>
                </a:lnTo>
                <a:lnTo>
                  <a:pt x="297191" y="437896"/>
                </a:lnTo>
                <a:lnTo>
                  <a:pt x="184531" y="437896"/>
                </a:lnTo>
                <a:lnTo>
                  <a:pt x="184531" y="301625"/>
                </a:lnTo>
                <a:lnTo>
                  <a:pt x="300905" y="301625"/>
                </a:lnTo>
                <a:lnTo>
                  <a:pt x="300652" y="301061"/>
                </a:lnTo>
                <a:lnTo>
                  <a:pt x="267652" y="270986"/>
                </a:lnTo>
                <a:lnTo>
                  <a:pt x="227508" y="253055"/>
                </a:lnTo>
                <a:lnTo>
                  <a:pt x="184531" y="241553"/>
                </a:lnTo>
                <a:lnTo>
                  <a:pt x="184531" y="229742"/>
                </a:lnTo>
                <a:lnTo>
                  <a:pt x="140588" y="229742"/>
                </a:lnTo>
                <a:lnTo>
                  <a:pt x="117659" y="220731"/>
                </a:lnTo>
                <a:lnTo>
                  <a:pt x="98123" y="208232"/>
                </a:lnTo>
                <a:lnTo>
                  <a:pt x="82992" y="190898"/>
                </a:lnTo>
                <a:lnTo>
                  <a:pt x="73278" y="167386"/>
                </a:lnTo>
                <a:lnTo>
                  <a:pt x="73217" y="147363"/>
                </a:lnTo>
                <a:lnTo>
                  <a:pt x="79549" y="128365"/>
                </a:lnTo>
                <a:lnTo>
                  <a:pt x="109347" y="97536"/>
                </a:lnTo>
                <a:lnTo>
                  <a:pt x="140588" y="85598"/>
                </a:lnTo>
                <a:lnTo>
                  <a:pt x="298377" y="85598"/>
                </a:lnTo>
                <a:lnTo>
                  <a:pt x="297926" y="84804"/>
                </a:lnTo>
                <a:lnTo>
                  <a:pt x="269769" y="57630"/>
                </a:lnTo>
                <a:lnTo>
                  <a:pt x="233172" y="37337"/>
                </a:lnTo>
                <a:lnTo>
                  <a:pt x="184531" y="25019"/>
                </a:lnTo>
                <a:lnTo>
                  <a:pt x="184531" y="0"/>
                </a:lnTo>
                <a:close/>
              </a:path>
              <a:path w="323850" h="523875">
                <a:moveTo>
                  <a:pt x="300905" y="301625"/>
                </a:moveTo>
                <a:lnTo>
                  <a:pt x="184531" y="301625"/>
                </a:lnTo>
                <a:lnTo>
                  <a:pt x="208349" y="308447"/>
                </a:lnTo>
                <a:lnTo>
                  <a:pt x="228107" y="318674"/>
                </a:lnTo>
                <a:lnTo>
                  <a:pt x="242556" y="334093"/>
                </a:lnTo>
                <a:lnTo>
                  <a:pt x="250444" y="356488"/>
                </a:lnTo>
                <a:lnTo>
                  <a:pt x="250505" y="376511"/>
                </a:lnTo>
                <a:lnTo>
                  <a:pt x="244173" y="395509"/>
                </a:lnTo>
                <a:lnTo>
                  <a:pt x="214375" y="426338"/>
                </a:lnTo>
                <a:lnTo>
                  <a:pt x="184531" y="437896"/>
                </a:lnTo>
                <a:lnTo>
                  <a:pt x="297191" y="437896"/>
                </a:lnTo>
                <a:lnTo>
                  <a:pt x="310657" y="419290"/>
                </a:lnTo>
                <a:lnTo>
                  <a:pt x="322161" y="385107"/>
                </a:lnTo>
                <a:lnTo>
                  <a:pt x="322199" y="348996"/>
                </a:lnTo>
                <a:lnTo>
                  <a:pt x="300905" y="301625"/>
                </a:lnTo>
                <a:close/>
              </a:path>
              <a:path w="323850" h="523875">
                <a:moveTo>
                  <a:pt x="298377" y="85598"/>
                </a:moveTo>
                <a:lnTo>
                  <a:pt x="140588" y="85598"/>
                </a:lnTo>
                <a:lnTo>
                  <a:pt x="140588" y="229742"/>
                </a:lnTo>
                <a:lnTo>
                  <a:pt x="184531" y="229742"/>
                </a:lnTo>
                <a:lnTo>
                  <a:pt x="184531" y="85978"/>
                </a:lnTo>
                <a:lnTo>
                  <a:pt x="298594" y="85978"/>
                </a:lnTo>
                <a:lnTo>
                  <a:pt x="298377" y="85598"/>
                </a:lnTo>
                <a:close/>
              </a:path>
              <a:path w="323850" h="523875">
                <a:moveTo>
                  <a:pt x="298594" y="85978"/>
                </a:moveTo>
                <a:lnTo>
                  <a:pt x="184531" y="85978"/>
                </a:lnTo>
                <a:lnTo>
                  <a:pt x="190246" y="87122"/>
                </a:lnTo>
                <a:lnTo>
                  <a:pt x="195834" y="88773"/>
                </a:lnTo>
                <a:lnTo>
                  <a:pt x="236997" y="117205"/>
                </a:lnTo>
                <a:lnTo>
                  <a:pt x="251206" y="154812"/>
                </a:lnTo>
                <a:lnTo>
                  <a:pt x="323723" y="153035"/>
                </a:lnTo>
                <a:lnTo>
                  <a:pt x="316343" y="117169"/>
                </a:lnTo>
                <a:lnTo>
                  <a:pt x="298594" y="85978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58400" y="2524125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5699"/>
                </a:moveTo>
                <a:lnTo>
                  <a:pt x="3005" y="337324"/>
                </a:lnTo>
                <a:lnTo>
                  <a:pt x="11782" y="290741"/>
                </a:lnTo>
                <a:lnTo>
                  <a:pt x="25968" y="246311"/>
                </a:lnTo>
                <a:lnTo>
                  <a:pt x="45201" y="204396"/>
                </a:lnTo>
                <a:lnTo>
                  <a:pt x="69121" y="165356"/>
                </a:lnTo>
                <a:lnTo>
                  <a:pt x="97366" y="129555"/>
                </a:lnTo>
                <a:lnTo>
                  <a:pt x="129575" y="97354"/>
                </a:lnTo>
                <a:lnTo>
                  <a:pt x="165386" y="69114"/>
                </a:lnTo>
                <a:lnTo>
                  <a:pt x="204438" y="45197"/>
                </a:lnTo>
                <a:lnTo>
                  <a:pt x="246369" y="25966"/>
                </a:lnTo>
                <a:lnTo>
                  <a:pt x="290818" y="11781"/>
                </a:lnTo>
                <a:lnTo>
                  <a:pt x="337424" y="3005"/>
                </a:lnTo>
                <a:lnTo>
                  <a:pt x="385825" y="0"/>
                </a:lnTo>
                <a:lnTo>
                  <a:pt x="434200" y="3005"/>
                </a:lnTo>
                <a:lnTo>
                  <a:pt x="480783" y="11781"/>
                </a:lnTo>
                <a:lnTo>
                  <a:pt x="525213" y="25966"/>
                </a:lnTo>
                <a:lnTo>
                  <a:pt x="567128" y="45197"/>
                </a:lnTo>
                <a:lnTo>
                  <a:pt x="606168" y="69114"/>
                </a:lnTo>
                <a:lnTo>
                  <a:pt x="641969" y="97354"/>
                </a:lnTo>
                <a:lnTo>
                  <a:pt x="674170" y="129555"/>
                </a:lnTo>
                <a:lnTo>
                  <a:pt x="702410" y="165356"/>
                </a:lnTo>
                <a:lnTo>
                  <a:pt x="726327" y="204396"/>
                </a:lnTo>
                <a:lnTo>
                  <a:pt x="745558" y="246311"/>
                </a:lnTo>
                <a:lnTo>
                  <a:pt x="759743" y="290741"/>
                </a:lnTo>
                <a:lnTo>
                  <a:pt x="768519" y="337324"/>
                </a:lnTo>
                <a:lnTo>
                  <a:pt x="771525" y="385699"/>
                </a:lnTo>
                <a:lnTo>
                  <a:pt x="768519" y="434100"/>
                </a:lnTo>
                <a:lnTo>
                  <a:pt x="759743" y="480706"/>
                </a:lnTo>
                <a:lnTo>
                  <a:pt x="745558" y="525155"/>
                </a:lnTo>
                <a:lnTo>
                  <a:pt x="726327" y="567086"/>
                </a:lnTo>
                <a:lnTo>
                  <a:pt x="702410" y="606138"/>
                </a:lnTo>
                <a:lnTo>
                  <a:pt x="674170" y="641949"/>
                </a:lnTo>
                <a:lnTo>
                  <a:pt x="641969" y="674158"/>
                </a:lnTo>
                <a:lnTo>
                  <a:pt x="606168" y="702403"/>
                </a:lnTo>
                <a:lnTo>
                  <a:pt x="567128" y="726323"/>
                </a:lnTo>
                <a:lnTo>
                  <a:pt x="525213" y="745556"/>
                </a:lnTo>
                <a:lnTo>
                  <a:pt x="480783" y="759742"/>
                </a:lnTo>
                <a:lnTo>
                  <a:pt x="434200" y="768519"/>
                </a:lnTo>
                <a:lnTo>
                  <a:pt x="385825" y="771525"/>
                </a:lnTo>
                <a:lnTo>
                  <a:pt x="337424" y="768519"/>
                </a:lnTo>
                <a:lnTo>
                  <a:pt x="290818" y="759742"/>
                </a:lnTo>
                <a:lnTo>
                  <a:pt x="246369" y="745556"/>
                </a:lnTo>
                <a:lnTo>
                  <a:pt x="204438" y="726323"/>
                </a:lnTo>
                <a:lnTo>
                  <a:pt x="165386" y="702403"/>
                </a:lnTo>
                <a:lnTo>
                  <a:pt x="129575" y="674158"/>
                </a:lnTo>
                <a:lnTo>
                  <a:pt x="97366" y="641949"/>
                </a:lnTo>
                <a:lnTo>
                  <a:pt x="69121" y="606138"/>
                </a:lnTo>
                <a:lnTo>
                  <a:pt x="45201" y="567086"/>
                </a:lnTo>
                <a:lnTo>
                  <a:pt x="25968" y="525155"/>
                </a:lnTo>
                <a:lnTo>
                  <a:pt x="11782" y="480706"/>
                </a:lnTo>
                <a:lnTo>
                  <a:pt x="3005" y="434100"/>
                </a:lnTo>
                <a:lnTo>
                  <a:pt x="0" y="385699"/>
                </a:lnTo>
                <a:close/>
              </a:path>
            </a:pathLst>
          </a:custGeom>
          <a:ln w="3810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88761" y="2663189"/>
            <a:ext cx="327660" cy="520700"/>
          </a:xfrm>
          <a:custGeom>
            <a:avLst/>
            <a:gdLst/>
            <a:ahLst/>
            <a:cxnLst/>
            <a:rect l="l" t="t" r="r" b="b"/>
            <a:pathLst>
              <a:path w="327659" h="520700">
                <a:moveTo>
                  <a:pt x="164099" y="0"/>
                </a:moveTo>
                <a:lnTo>
                  <a:pt x="100790" y="12303"/>
                </a:lnTo>
                <a:lnTo>
                  <a:pt x="45100" y="49275"/>
                </a:lnTo>
                <a:lnTo>
                  <a:pt x="18474" y="84298"/>
                </a:lnTo>
                <a:lnTo>
                  <a:pt x="3755" y="122780"/>
                </a:lnTo>
                <a:lnTo>
                  <a:pt x="0" y="163528"/>
                </a:lnTo>
                <a:lnTo>
                  <a:pt x="6267" y="205344"/>
                </a:lnTo>
                <a:lnTo>
                  <a:pt x="21614" y="247034"/>
                </a:lnTo>
                <a:lnTo>
                  <a:pt x="45100" y="287400"/>
                </a:lnTo>
                <a:lnTo>
                  <a:pt x="74521" y="334585"/>
                </a:lnTo>
                <a:lnTo>
                  <a:pt x="96973" y="375282"/>
                </a:lnTo>
                <a:lnTo>
                  <a:pt x="116616" y="415718"/>
                </a:lnTo>
                <a:lnTo>
                  <a:pt x="164099" y="520700"/>
                </a:lnTo>
                <a:lnTo>
                  <a:pt x="187838" y="463933"/>
                </a:lnTo>
                <a:lnTo>
                  <a:pt x="209078" y="416596"/>
                </a:lnTo>
                <a:lnTo>
                  <a:pt x="230348" y="374313"/>
                </a:lnTo>
                <a:lnTo>
                  <a:pt x="254178" y="332707"/>
                </a:lnTo>
                <a:lnTo>
                  <a:pt x="283098" y="287400"/>
                </a:lnTo>
                <a:lnTo>
                  <a:pt x="305570" y="247431"/>
                </a:lnTo>
                <a:lnTo>
                  <a:pt x="317408" y="214757"/>
                </a:lnTo>
                <a:lnTo>
                  <a:pt x="164099" y="214757"/>
                </a:lnTo>
                <a:lnTo>
                  <a:pt x="139150" y="209718"/>
                </a:lnTo>
                <a:lnTo>
                  <a:pt x="118808" y="195976"/>
                </a:lnTo>
                <a:lnTo>
                  <a:pt x="105110" y="175591"/>
                </a:lnTo>
                <a:lnTo>
                  <a:pt x="100091" y="150622"/>
                </a:lnTo>
                <a:lnTo>
                  <a:pt x="105110" y="125726"/>
                </a:lnTo>
                <a:lnTo>
                  <a:pt x="118808" y="105378"/>
                </a:lnTo>
                <a:lnTo>
                  <a:pt x="139150" y="91650"/>
                </a:lnTo>
                <a:lnTo>
                  <a:pt x="164099" y="86613"/>
                </a:lnTo>
                <a:lnTo>
                  <a:pt x="310347" y="86613"/>
                </a:lnTo>
                <a:lnTo>
                  <a:pt x="309521" y="84377"/>
                </a:lnTo>
                <a:lnTo>
                  <a:pt x="283098" y="49275"/>
                </a:lnTo>
                <a:lnTo>
                  <a:pt x="256736" y="27699"/>
                </a:lnTo>
                <a:lnTo>
                  <a:pt x="227456" y="12303"/>
                </a:lnTo>
                <a:lnTo>
                  <a:pt x="196248" y="3073"/>
                </a:lnTo>
                <a:lnTo>
                  <a:pt x="164099" y="0"/>
                </a:lnTo>
                <a:close/>
              </a:path>
              <a:path w="327659" h="520700">
                <a:moveTo>
                  <a:pt x="310347" y="86613"/>
                </a:moveTo>
                <a:lnTo>
                  <a:pt x="164099" y="86613"/>
                </a:lnTo>
                <a:lnTo>
                  <a:pt x="189069" y="91650"/>
                </a:lnTo>
                <a:lnTo>
                  <a:pt x="209454" y="105378"/>
                </a:lnTo>
                <a:lnTo>
                  <a:pt x="223196" y="125726"/>
                </a:lnTo>
                <a:lnTo>
                  <a:pt x="228234" y="150622"/>
                </a:lnTo>
                <a:lnTo>
                  <a:pt x="223196" y="175591"/>
                </a:lnTo>
                <a:lnTo>
                  <a:pt x="209454" y="195976"/>
                </a:lnTo>
                <a:lnTo>
                  <a:pt x="189069" y="209718"/>
                </a:lnTo>
                <a:lnTo>
                  <a:pt x="164099" y="214757"/>
                </a:lnTo>
                <a:lnTo>
                  <a:pt x="317408" y="214757"/>
                </a:lnTo>
                <a:lnTo>
                  <a:pt x="320634" y="205852"/>
                </a:lnTo>
                <a:lnTo>
                  <a:pt x="327104" y="163957"/>
                </a:lnTo>
                <a:lnTo>
                  <a:pt x="323795" y="123034"/>
                </a:lnTo>
                <a:lnTo>
                  <a:pt x="310347" y="86613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0825" y="4124325"/>
            <a:ext cx="819150" cy="809625"/>
          </a:xfrm>
          <a:custGeom>
            <a:avLst/>
            <a:gdLst/>
            <a:ahLst/>
            <a:cxnLst/>
            <a:rect l="l" t="t" r="r" b="b"/>
            <a:pathLst>
              <a:path w="819150" h="809625">
                <a:moveTo>
                  <a:pt x="0" y="404749"/>
                </a:moveTo>
                <a:lnTo>
                  <a:pt x="2755" y="357549"/>
                </a:lnTo>
                <a:lnTo>
                  <a:pt x="10817" y="311949"/>
                </a:lnTo>
                <a:lnTo>
                  <a:pt x="23879" y="268250"/>
                </a:lnTo>
                <a:lnTo>
                  <a:pt x="41632" y="226757"/>
                </a:lnTo>
                <a:lnTo>
                  <a:pt x="63769" y="187775"/>
                </a:lnTo>
                <a:lnTo>
                  <a:pt x="89983" y="151606"/>
                </a:lnTo>
                <a:lnTo>
                  <a:pt x="119967" y="118554"/>
                </a:lnTo>
                <a:lnTo>
                  <a:pt x="153413" y="88924"/>
                </a:lnTo>
                <a:lnTo>
                  <a:pt x="190013" y="63018"/>
                </a:lnTo>
                <a:lnTo>
                  <a:pt x="229460" y="41142"/>
                </a:lnTo>
                <a:lnTo>
                  <a:pt x="271448" y="23598"/>
                </a:lnTo>
                <a:lnTo>
                  <a:pt x="315667" y="10690"/>
                </a:lnTo>
                <a:lnTo>
                  <a:pt x="361812" y="2723"/>
                </a:lnTo>
                <a:lnTo>
                  <a:pt x="409575" y="0"/>
                </a:lnTo>
                <a:lnTo>
                  <a:pt x="457337" y="2723"/>
                </a:lnTo>
                <a:lnTo>
                  <a:pt x="503482" y="10690"/>
                </a:lnTo>
                <a:lnTo>
                  <a:pt x="547701" y="23598"/>
                </a:lnTo>
                <a:lnTo>
                  <a:pt x="589689" y="41142"/>
                </a:lnTo>
                <a:lnTo>
                  <a:pt x="629136" y="63018"/>
                </a:lnTo>
                <a:lnTo>
                  <a:pt x="665736" y="88924"/>
                </a:lnTo>
                <a:lnTo>
                  <a:pt x="699182" y="118554"/>
                </a:lnTo>
                <a:lnTo>
                  <a:pt x="729166" y="151606"/>
                </a:lnTo>
                <a:lnTo>
                  <a:pt x="755380" y="187775"/>
                </a:lnTo>
                <a:lnTo>
                  <a:pt x="777517" y="226757"/>
                </a:lnTo>
                <a:lnTo>
                  <a:pt x="795270" y="268250"/>
                </a:lnTo>
                <a:lnTo>
                  <a:pt x="808332" y="311949"/>
                </a:lnTo>
                <a:lnTo>
                  <a:pt x="816394" y="357549"/>
                </a:lnTo>
                <a:lnTo>
                  <a:pt x="819150" y="404749"/>
                </a:lnTo>
                <a:lnTo>
                  <a:pt x="816394" y="451973"/>
                </a:lnTo>
                <a:lnTo>
                  <a:pt x="808332" y="497595"/>
                </a:lnTo>
                <a:lnTo>
                  <a:pt x="795270" y="541312"/>
                </a:lnTo>
                <a:lnTo>
                  <a:pt x="777517" y="582820"/>
                </a:lnTo>
                <a:lnTo>
                  <a:pt x="755380" y="621816"/>
                </a:lnTo>
                <a:lnTo>
                  <a:pt x="729166" y="657995"/>
                </a:lnTo>
                <a:lnTo>
                  <a:pt x="699182" y="691054"/>
                </a:lnTo>
                <a:lnTo>
                  <a:pt x="665736" y="720690"/>
                </a:lnTo>
                <a:lnTo>
                  <a:pt x="629136" y="746600"/>
                </a:lnTo>
                <a:lnTo>
                  <a:pt x="589689" y="768479"/>
                </a:lnTo>
                <a:lnTo>
                  <a:pt x="547701" y="786025"/>
                </a:lnTo>
                <a:lnTo>
                  <a:pt x="503482" y="798934"/>
                </a:lnTo>
                <a:lnTo>
                  <a:pt x="457337" y="806901"/>
                </a:lnTo>
                <a:lnTo>
                  <a:pt x="409575" y="809625"/>
                </a:lnTo>
                <a:lnTo>
                  <a:pt x="361812" y="806901"/>
                </a:lnTo>
                <a:lnTo>
                  <a:pt x="315667" y="798934"/>
                </a:lnTo>
                <a:lnTo>
                  <a:pt x="271448" y="786025"/>
                </a:lnTo>
                <a:lnTo>
                  <a:pt x="229460" y="768479"/>
                </a:lnTo>
                <a:lnTo>
                  <a:pt x="190013" y="746600"/>
                </a:lnTo>
                <a:lnTo>
                  <a:pt x="153413" y="720690"/>
                </a:lnTo>
                <a:lnTo>
                  <a:pt x="119967" y="691054"/>
                </a:lnTo>
                <a:lnTo>
                  <a:pt x="89983" y="657995"/>
                </a:lnTo>
                <a:lnTo>
                  <a:pt x="63769" y="621816"/>
                </a:lnTo>
                <a:lnTo>
                  <a:pt x="41632" y="582820"/>
                </a:lnTo>
                <a:lnTo>
                  <a:pt x="23879" y="541312"/>
                </a:lnTo>
                <a:lnTo>
                  <a:pt x="10817" y="497595"/>
                </a:lnTo>
                <a:lnTo>
                  <a:pt x="2755" y="451973"/>
                </a:lnTo>
                <a:lnTo>
                  <a:pt x="0" y="404749"/>
                </a:lnTo>
                <a:close/>
              </a:path>
            </a:pathLst>
          </a:custGeom>
          <a:ln w="38100">
            <a:solidFill>
              <a:srgbClr val="EC51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7050" y="4210050"/>
            <a:ext cx="257175" cy="657225"/>
          </a:xfrm>
          <a:custGeom>
            <a:avLst/>
            <a:gdLst/>
            <a:ahLst/>
            <a:cxnLst/>
            <a:rect l="l" t="t" r="r" b="b"/>
            <a:pathLst>
              <a:path w="257175" h="657225">
                <a:moveTo>
                  <a:pt x="200025" y="232918"/>
                </a:moveTo>
                <a:lnTo>
                  <a:pt x="57150" y="232918"/>
                </a:lnTo>
                <a:lnTo>
                  <a:pt x="55880" y="627126"/>
                </a:lnTo>
                <a:lnTo>
                  <a:pt x="58330" y="638847"/>
                </a:lnTo>
                <a:lnTo>
                  <a:pt x="65008" y="648414"/>
                </a:lnTo>
                <a:lnTo>
                  <a:pt x="74900" y="654861"/>
                </a:lnTo>
                <a:lnTo>
                  <a:pt x="86994" y="657225"/>
                </a:lnTo>
                <a:lnTo>
                  <a:pt x="99089" y="654861"/>
                </a:lnTo>
                <a:lnTo>
                  <a:pt x="108981" y="648414"/>
                </a:lnTo>
                <a:lnTo>
                  <a:pt x="115659" y="638847"/>
                </a:lnTo>
                <a:lnTo>
                  <a:pt x="118110" y="627126"/>
                </a:lnTo>
                <a:lnTo>
                  <a:pt x="118110" y="386080"/>
                </a:lnTo>
                <a:lnTo>
                  <a:pt x="199580" y="386080"/>
                </a:lnTo>
                <a:lnTo>
                  <a:pt x="200025" y="232918"/>
                </a:lnTo>
                <a:close/>
              </a:path>
              <a:path w="257175" h="657225">
                <a:moveTo>
                  <a:pt x="199580" y="386080"/>
                </a:moveTo>
                <a:lnTo>
                  <a:pt x="136651" y="386080"/>
                </a:lnTo>
                <a:lnTo>
                  <a:pt x="136651" y="627126"/>
                </a:lnTo>
                <a:lnTo>
                  <a:pt x="139102" y="638847"/>
                </a:lnTo>
                <a:lnTo>
                  <a:pt x="145780" y="648414"/>
                </a:lnTo>
                <a:lnTo>
                  <a:pt x="155672" y="654861"/>
                </a:lnTo>
                <a:lnTo>
                  <a:pt x="167767" y="657225"/>
                </a:lnTo>
                <a:lnTo>
                  <a:pt x="179861" y="654861"/>
                </a:lnTo>
                <a:lnTo>
                  <a:pt x="189753" y="648414"/>
                </a:lnTo>
                <a:lnTo>
                  <a:pt x="196431" y="638847"/>
                </a:lnTo>
                <a:lnTo>
                  <a:pt x="198882" y="627126"/>
                </a:lnTo>
                <a:lnTo>
                  <a:pt x="199580" y="386080"/>
                </a:lnTo>
                <a:close/>
              </a:path>
              <a:path w="257175" h="657225">
                <a:moveTo>
                  <a:pt x="208787" y="125730"/>
                </a:moveTo>
                <a:lnTo>
                  <a:pt x="48387" y="125730"/>
                </a:lnTo>
                <a:lnTo>
                  <a:pt x="29575" y="129428"/>
                </a:lnTo>
                <a:lnTo>
                  <a:pt x="14192" y="139509"/>
                </a:lnTo>
                <a:lnTo>
                  <a:pt x="3810" y="154447"/>
                </a:lnTo>
                <a:lnTo>
                  <a:pt x="0" y="172719"/>
                </a:lnTo>
                <a:lnTo>
                  <a:pt x="0" y="345694"/>
                </a:lnTo>
                <a:lnTo>
                  <a:pt x="1960" y="355090"/>
                </a:lnTo>
                <a:lnTo>
                  <a:pt x="7302" y="362759"/>
                </a:lnTo>
                <a:lnTo>
                  <a:pt x="15216" y="367928"/>
                </a:lnTo>
                <a:lnTo>
                  <a:pt x="24892" y="369824"/>
                </a:lnTo>
                <a:lnTo>
                  <a:pt x="34567" y="367928"/>
                </a:lnTo>
                <a:lnTo>
                  <a:pt x="42481" y="362759"/>
                </a:lnTo>
                <a:lnTo>
                  <a:pt x="47823" y="355090"/>
                </a:lnTo>
                <a:lnTo>
                  <a:pt x="49783" y="345694"/>
                </a:lnTo>
                <a:lnTo>
                  <a:pt x="49783" y="232918"/>
                </a:lnTo>
                <a:lnTo>
                  <a:pt x="257175" y="232918"/>
                </a:lnTo>
                <a:lnTo>
                  <a:pt x="257175" y="172719"/>
                </a:lnTo>
                <a:lnTo>
                  <a:pt x="253364" y="154447"/>
                </a:lnTo>
                <a:lnTo>
                  <a:pt x="242982" y="139509"/>
                </a:lnTo>
                <a:lnTo>
                  <a:pt x="227599" y="129428"/>
                </a:lnTo>
                <a:lnTo>
                  <a:pt x="208787" y="125730"/>
                </a:lnTo>
                <a:close/>
              </a:path>
              <a:path w="257175" h="657225">
                <a:moveTo>
                  <a:pt x="257175" y="232918"/>
                </a:moveTo>
                <a:lnTo>
                  <a:pt x="207390" y="232918"/>
                </a:lnTo>
                <a:lnTo>
                  <a:pt x="207390" y="345694"/>
                </a:lnTo>
                <a:lnTo>
                  <a:pt x="209351" y="355090"/>
                </a:lnTo>
                <a:lnTo>
                  <a:pt x="214693" y="362759"/>
                </a:lnTo>
                <a:lnTo>
                  <a:pt x="222607" y="367928"/>
                </a:lnTo>
                <a:lnTo>
                  <a:pt x="232283" y="369824"/>
                </a:lnTo>
                <a:lnTo>
                  <a:pt x="241958" y="367928"/>
                </a:lnTo>
                <a:lnTo>
                  <a:pt x="249872" y="362759"/>
                </a:lnTo>
                <a:lnTo>
                  <a:pt x="255214" y="355090"/>
                </a:lnTo>
                <a:lnTo>
                  <a:pt x="257175" y="345694"/>
                </a:lnTo>
                <a:lnTo>
                  <a:pt x="257175" y="232918"/>
                </a:lnTo>
                <a:close/>
              </a:path>
              <a:path w="257175" h="657225">
                <a:moveTo>
                  <a:pt x="128650" y="0"/>
                </a:moveTo>
                <a:lnTo>
                  <a:pt x="105933" y="4437"/>
                </a:lnTo>
                <a:lnTo>
                  <a:pt x="87407" y="16541"/>
                </a:lnTo>
                <a:lnTo>
                  <a:pt x="74930" y="34504"/>
                </a:lnTo>
                <a:lnTo>
                  <a:pt x="70357" y="56514"/>
                </a:lnTo>
                <a:lnTo>
                  <a:pt x="74929" y="78525"/>
                </a:lnTo>
                <a:lnTo>
                  <a:pt x="87407" y="96488"/>
                </a:lnTo>
                <a:lnTo>
                  <a:pt x="105933" y="108592"/>
                </a:lnTo>
                <a:lnTo>
                  <a:pt x="128650" y="113030"/>
                </a:lnTo>
                <a:lnTo>
                  <a:pt x="151294" y="108592"/>
                </a:lnTo>
                <a:lnTo>
                  <a:pt x="169783" y="96488"/>
                </a:lnTo>
                <a:lnTo>
                  <a:pt x="182246" y="78525"/>
                </a:lnTo>
                <a:lnTo>
                  <a:pt x="186816" y="56514"/>
                </a:lnTo>
                <a:lnTo>
                  <a:pt x="182246" y="34504"/>
                </a:lnTo>
                <a:lnTo>
                  <a:pt x="169783" y="16541"/>
                </a:lnTo>
                <a:lnTo>
                  <a:pt x="151294" y="4437"/>
                </a:lnTo>
                <a:lnTo>
                  <a:pt x="128650" y="0"/>
                </a:lnTo>
                <a:close/>
              </a:path>
            </a:pathLst>
          </a:custGeom>
          <a:solidFill>
            <a:srgbClr val="EC5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6925" y="4352925"/>
            <a:ext cx="495300" cy="419100"/>
          </a:xfrm>
          <a:custGeom>
            <a:avLst/>
            <a:gdLst/>
            <a:ahLst/>
            <a:cxnLst/>
            <a:rect l="l" t="t" r="r" b="b"/>
            <a:pathLst>
              <a:path w="495300" h="419100">
                <a:moveTo>
                  <a:pt x="495300" y="196214"/>
                </a:moveTo>
                <a:lnTo>
                  <a:pt x="0" y="196214"/>
                </a:lnTo>
                <a:lnTo>
                  <a:pt x="0" y="364744"/>
                </a:lnTo>
                <a:lnTo>
                  <a:pt x="4256" y="385881"/>
                </a:lnTo>
                <a:lnTo>
                  <a:pt x="15859" y="403161"/>
                </a:lnTo>
                <a:lnTo>
                  <a:pt x="33057" y="414821"/>
                </a:lnTo>
                <a:lnTo>
                  <a:pt x="54101" y="419100"/>
                </a:lnTo>
                <a:lnTo>
                  <a:pt x="441198" y="419100"/>
                </a:lnTo>
                <a:lnTo>
                  <a:pt x="479440" y="403161"/>
                </a:lnTo>
                <a:lnTo>
                  <a:pt x="222123" y="376936"/>
                </a:lnTo>
                <a:lnTo>
                  <a:pt x="222123" y="332486"/>
                </a:lnTo>
                <a:lnTo>
                  <a:pt x="177800" y="332486"/>
                </a:lnTo>
                <a:lnTo>
                  <a:pt x="177800" y="281177"/>
                </a:lnTo>
                <a:lnTo>
                  <a:pt x="222123" y="281177"/>
                </a:lnTo>
                <a:lnTo>
                  <a:pt x="222123" y="236600"/>
                </a:lnTo>
                <a:lnTo>
                  <a:pt x="495300" y="236600"/>
                </a:lnTo>
                <a:lnTo>
                  <a:pt x="495300" y="196214"/>
                </a:lnTo>
                <a:close/>
              </a:path>
              <a:path w="495300" h="419100">
                <a:moveTo>
                  <a:pt x="495300" y="236600"/>
                </a:moveTo>
                <a:lnTo>
                  <a:pt x="273176" y="236600"/>
                </a:lnTo>
                <a:lnTo>
                  <a:pt x="273176" y="281177"/>
                </a:lnTo>
                <a:lnTo>
                  <a:pt x="317500" y="281177"/>
                </a:lnTo>
                <a:lnTo>
                  <a:pt x="317500" y="332486"/>
                </a:lnTo>
                <a:lnTo>
                  <a:pt x="273176" y="332486"/>
                </a:lnTo>
                <a:lnTo>
                  <a:pt x="273176" y="376936"/>
                </a:lnTo>
                <a:lnTo>
                  <a:pt x="492844" y="376936"/>
                </a:lnTo>
                <a:lnTo>
                  <a:pt x="495300" y="364744"/>
                </a:lnTo>
                <a:lnTo>
                  <a:pt x="495300" y="236600"/>
                </a:lnTo>
                <a:close/>
              </a:path>
              <a:path w="495300" h="419100">
                <a:moveTo>
                  <a:pt x="441198" y="92963"/>
                </a:moveTo>
                <a:lnTo>
                  <a:pt x="54101" y="92963"/>
                </a:lnTo>
                <a:lnTo>
                  <a:pt x="33057" y="97242"/>
                </a:lnTo>
                <a:lnTo>
                  <a:pt x="15859" y="108902"/>
                </a:lnTo>
                <a:lnTo>
                  <a:pt x="4256" y="126182"/>
                </a:lnTo>
                <a:lnTo>
                  <a:pt x="0" y="147319"/>
                </a:lnTo>
                <a:lnTo>
                  <a:pt x="0" y="174117"/>
                </a:lnTo>
                <a:lnTo>
                  <a:pt x="495300" y="174117"/>
                </a:lnTo>
                <a:lnTo>
                  <a:pt x="495300" y="147319"/>
                </a:lnTo>
                <a:lnTo>
                  <a:pt x="491043" y="126182"/>
                </a:lnTo>
                <a:lnTo>
                  <a:pt x="479440" y="108902"/>
                </a:lnTo>
                <a:lnTo>
                  <a:pt x="462242" y="97242"/>
                </a:lnTo>
                <a:lnTo>
                  <a:pt x="441198" y="92963"/>
                </a:lnTo>
                <a:close/>
              </a:path>
              <a:path w="495300" h="419100">
                <a:moveTo>
                  <a:pt x="366395" y="0"/>
                </a:moveTo>
                <a:lnTo>
                  <a:pt x="128904" y="0"/>
                </a:lnTo>
                <a:lnTo>
                  <a:pt x="119062" y="2004"/>
                </a:lnTo>
                <a:lnTo>
                  <a:pt x="111029" y="7461"/>
                </a:lnTo>
                <a:lnTo>
                  <a:pt x="105616" y="15537"/>
                </a:lnTo>
                <a:lnTo>
                  <a:pt x="103632" y="25400"/>
                </a:lnTo>
                <a:lnTo>
                  <a:pt x="103632" y="92963"/>
                </a:lnTo>
                <a:lnTo>
                  <a:pt x="134238" y="92963"/>
                </a:lnTo>
                <a:lnTo>
                  <a:pt x="134238" y="49656"/>
                </a:lnTo>
                <a:lnTo>
                  <a:pt x="135711" y="42306"/>
                </a:lnTo>
                <a:lnTo>
                  <a:pt x="139731" y="36290"/>
                </a:lnTo>
                <a:lnTo>
                  <a:pt x="145704" y="32226"/>
                </a:lnTo>
                <a:lnTo>
                  <a:pt x="153035" y="30733"/>
                </a:lnTo>
                <a:lnTo>
                  <a:pt x="391667" y="30733"/>
                </a:lnTo>
                <a:lnTo>
                  <a:pt x="391667" y="25400"/>
                </a:lnTo>
                <a:lnTo>
                  <a:pt x="389683" y="15537"/>
                </a:lnTo>
                <a:lnTo>
                  <a:pt x="384270" y="7461"/>
                </a:lnTo>
                <a:lnTo>
                  <a:pt x="376237" y="2004"/>
                </a:lnTo>
                <a:lnTo>
                  <a:pt x="366395" y="0"/>
                </a:lnTo>
                <a:close/>
              </a:path>
              <a:path w="495300" h="419100">
                <a:moveTo>
                  <a:pt x="391667" y="30733"/>
                </a:moveTo>
                <a:lnTo>
                  <a:pt x="342264" y="30733"/>
                </a:lnTo>
                <a:lnTo>
                  <a:pt x="349595" y="32226"/>
                </a:lnTo>
                <a:lnTo>
                  <a:pt x="355568" y="36290"/>
                </a:lnTo>
                <a:lnTo>
                  <a:pt x="359588" y="42306"/>
                </a:lnTo>
                <a:lnTo>
                  <a:pt x="361061" y="49656"/>
                </a:lnTo>
                <a:lnTo>
                  <a:pt x="361061" y="92963"/>
                </a:lnTo>
                <a:lnTo>
                  <a:pt x="391667" y="92963"/>
                </a:lnTo>
                <a:lnTo>
                  <a:pt x="391667" y="30733"/>
                </a:lnTo>
                <a:close/>
              </a:path>
            </a:pathLst>
          </a:custGeom>
          <a:solidFill>
            <a:srgbClr val="6EE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4525" y="4171950"/>
            <a:ext cx="781050" cy="771525"/>
          </a:xfrm>
          <a:custGeom>
            <a:avLst/>
            <a:gdLst/>
            <a:ahLst/>
            <a:cxnLst/>
            <a:rect l="l" t="t" r="r" b="b"/>
            <a:pathLst>
              <a:path w="781050" h="771525">
                <a:moveTo>
                  <a:pt x="0" y="385699"/>
                </a:moveTo>
                <a:lnTo>
                  <a:pt x="3043" y="337324"/>
                </a:lnTo>
                <a:lnTo>
                  <a:pt x="11929" y="290741"/>
                </a:lnTo>
                <a:lnTo>
                  <a:pt x="26291" y="246311"/>
                </a:lnTo>
                <a:lnTo>
                  <a:pt x="45763" y="204396"/>
                </a:lnTo>
                <a:lnTo>
                  <a:pt x="69978" y="165356"/>
                </a:lnTo>
                <a:lnTo>
                  <a:pt x="98571" y="129555"/>
                </a:lnTo>
                <a:lnTo>
                  <a:pt x="131175" y="97354"/>
                </a:lnTo>
                <a:lnTo>
                  <a:pt x="167424" y="69114"/>
                </a:lnTo>
                <a:lnTo>
                  <a:pt x="206952" y="45197"/>
                </a:lnTo>
                <a:lnTo>
                  <a:pt x="249392" y="25966"/>
                </a:lnTo>
                <a:lnTo>
                  <a:pt x="294379" y="11781"/>
                </a:lnTo>
                <a:lnTo>
                  <a:pt x="341545" y="3005"/>
                </a:lnTo>
                <a:lnTo>
                  <a:pt x="390525" y="0"/>
                </a:lnTo>
                <a:lnTo>
                  <a:pt x="439504" y="3005"/>
                </a:lnTo>
                <a:lnTo>
                  <a:pt x="486670" y="11781"/>
                </a:lnTo>
                <a:lnTo>
                  <a:pt x="531657" y="25966"/>
                </a:lnTo>
                <a:lnTo>
                  <a:pt x="574097" y="45197"/>
                </a:lnTo>
                <a:lnTo>
                  <a:pt x="613625" y="69114"/>
                </a:lnTo>
                <a:lnTo>
                  <a:pt x="649874" y="97354"/>
                </a:lnTo>
                <a:lnTo>
                  <a:pt x="682478" y="129555"/>
                </a:lnTo>
                <a:lnTo>
                  <a:pt x="711071" y="165356"/>
                </a:lnTo>
                <a:lnTo>
                  <a:pt x="735286" y="204396"/>
                </a:lnTo>
                <a:lnTo>
                  <a:pt x="754758" y="246311"/>
                </a:lnTo>
                <a:lnTo>
                  <a:pt x="769120" y="290741"/>
                </a:lnTo>
                <a:lnTo>
                  <a:pt x="778006" y="337324"/>
                </a:lnTo>
                <a:lnTo>
                  <a:pt x="781050" y="385699"/>
                </a:lnTo>
                <a:lnTo>
                  <a:pt x="778006" y="434100"/>
                </a:lnTo>
                <a:lnTo>
                  <a:pt x="769120" y="480706"/>
                </a:lnTo>
                <a:lnTo>
                  <a:pt x="754758" y="525155"/>
                </a:lnTo>
                <a:lnTo>
                  <a:pt x="735286" y="567086"/>
                </a:lnTo>
                <a:lnTo>
                  <a:pt x="711071" y="606138"/>
                </a:lnTo>
                <a:lnTo>
                  <a:pt x="682478" y="641949"/>
                </a:lnTo>
                <a:lnTo>
                  <a:pt x="649874" y="674158"/>
                </a:lnTo>
                <a:lnTo>
                  <a:pt x="613625" y="702403"/>
                </a:lnTo>
                <a:lnTo>
                  <a:pt x="574097" y="726323"/>
                </a:lnTo>
                <a:lnTo>
                  <a:pt x="531657" y="745556"/>
                </a:lnTo>
                <a:lnTo>
                  <a:pt x="486670" y="759742"/>
                </a:lnTo>
                <a:lnTo>
                  <a:pt x="439504" y="768519"/>
                </a:lnTo>
                <a:lnTo>
                  <a:pt x="390525" y="771525"/>
                </a:lnTo>
                <a:lnTo>
                  <a:pt x="341545" y="768519"/>
                </a:lnTo>
                <a:lnTo>
                  <a:pt x="294379" y="759742"/>
                </a:lnTo>
                <a:lnTo>
                  <a:pt x="249392" y="745556"/>
                </a:lnTo>
                <a:lnTo>
                  <a:pt x="206952" y="726323"/>
                </a:lnTo>
                <a:lnTo>
                  <a:pt x="167424" y="702403"/>
                </a:lnTo>
                <a:lnTo>
                  <a:pt x="131175" y="674158"/>
                </a:lnTo>
                <a:lnTo>
                  <a:pt x="98571" y="641949"/>
                </a:lnTo>
                <a:lnTo>
                  <a:pt x="69978" y="606138"/>
                </a:lnTo>
                <a:lnTo>
                  <a:pt x="45763" y="567086"/>
                </a:lnTo>
                <a:lnTo>
                  <a:pt x="26291" y="525155"/>
                </a:lnTo>
                <a:lnTo>
                  <a:pt x="11929" y="480706"/>
                </a:lnTo>
                <a:lnTo>
                  <a:pt x="3043" y="434100"/>
                </a:lnTo>
                <a:lnTo>
                  <a:pt x="0" y="385699"/>
                </a:lnTo>
                <a:close/>
              </a:path>
            </a:pathLst>
          </a:custGeom>
          <a:ln w="38100">
            <a:solidFill>
              <a:srgbClr val="6EEB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10625" y="4257675"/>
            <a:ext cx="428625" cy="533400"/>
          </a:xfrm>
          <a:custGeom>
            <a:avLst/>
            <a:gdLst/>
            <a:ahLst/>
            <a:cxnLst/>
            <a:rect l="l" t="t" r="r" b="b"/>
            <a:pathLst>
              <a:path w="428625" h="533400">
                <a:moveTo>
                  <a:pt x="133223" y="414781"/>
                </a:moveTo>
                <a:lnTo>
                  <a:pt x="80581" y="421540"/>
                </a:lnTo>
                <a:lnTo>
                  <a:pt x="38322" y="434562"/>
                </a:lnTo>
                <a:lnTo>
                  <a:pt x="10207" y="452393"/>
                </a:lnTo>
                <a:lnTo>
                  <a:pt x="0" y="473582"/>
                </a:lnTo>
                <a:lnTo>
                  <a:pt x="12372" y="496859"/>
                </a:lnTo>
                <a:lnTo>
                  <a:pt x="46116" y="515873"/>
                </a:lnTo>
                <a:lnTo>
                  <a:pt x="96172" y="528697"/>
                </a:lnTo>
                <a:lnTo>
                  <a:pt x="157479" y="533400"/>
                </a:lnTo>
                <a:lnTo>
                  <a:pt x="218713" y="528697"/>
                </a:lnTo>
                <a:lnTo>
                  <a:pt x="268732" y="515873"/>
                </a:lnTo>
                <a:lnTo>
                  <a:pt x="279996" y="509524"/>
                </a:lnTo>
                <a:lnTo>
                  <a:pt x="157479" y="509524"/>
                </a:lnTo>
                <a:lnTo>
                  <a:pt x="110313" y="506694"/>
                </a:lnTo>
                <a:lnTo>
                  <a:pt x="71802" y="498982"/>
                </a:lnTo>
                <a:lnTo>
                  <a:pt x="45841" y="487556"/>
                </a:lnTo>
                <a:lnTo>
                  <a:pt x="36322" y="473582"/>
                </a:lnTo>
                <a:lnTo>
                  <a:pt x="43693" y="461283"/>
                </a:lnTo>
                <a:lnTo>
                  <a:pt x="64055" y="450818"/>
                </a:lnTo>
                <a:lnTo>
                  <a:pt x="94775" y="442972"/>
                </a:lnTo>
                <a:lnTo>
                  <a:pt x="133223" y="438531"/>
                </a:lnTo>
                <a:lnTo>
                  <a:pt x="133223" y="414781"/>
                </a:lnTo>
                <a:close/>
              </a:path>
              <a:path w="428625" h="533400">
                <a:moveTo>
                  <a:pt x="181609" y="414781"/>
                </a:moveTo>
                <a:lnTo>
                  <a:pt x="181609" y="438531"/>
                </a:lnTo>
                <a:lnTo>
                  <a:pt x="220057" y="442972"/>
                </a:lnTo>
                <a:lnTo>
                  <a:pt x="250777" y="450818"/>
                </a:lnTo>
                <a:lnTo>
                  <a:pt x="271139" y="461283"/>
                </a:lnTo>
                <a:lnTo>
                  <a:pt x="278510" y="473582"/>
                </a:lnTo>
                <a:lnTo>
                  <a:pt x="268993" y="487556"/>
                </a:lnTo>
                <a:lnTo>
                  <a:pt x="243046" y="498982"/>
                </a:lnTo>
                <a:lnTo>
                  <a:pt x="204573" y="506694"/>
                </a:lnTo>
                <a:lnTo>
                  <a:pt x="157479" y="509524"/>
                </a:lnTo>
                <a:lnTo>
                  <a:pt x="279996" y="509524"/>
                </a:lnTo>
                <a:lnTo>
                  <a:pt x="302462" y="496859"/>
                </a:lnTo>
                <a:lnTo>
                  <a:pt x="314832" y="473582"/>
                </a:lnTo>
                <a:lnTo>
                  <a:pt x="304625" y="452393"/>
                </a:lnTo>
                <a:lnTo>
                  <a:pt x="276510" y="434562"/>
                </a:lnTo>
                <a:lnTo>
                  <a:pt x="234251" y="421540"/>
                </a:lnTo>
                <a:lnTo>
                  <a:pt x="181609" y="414781"/>
                </a:lnTo>
                <a:close/>
              </a:path>
              <a:path w="428625" h="533400">
                <a:moveTo>
                  <a:pt x="157479" y="0"/>
                </a:moveTo>
                <a:lnTo>
                  <a:pt x="145665" y="2341"/>
                </a:lnTo>
                <a:lnTo>
                  <a:pt x="136017" y="8731"/>
                </a:lnTo>
                <a:lnTo>
                  <a:pt x="129512" y="18216"/>
                </a:lnTo>
                <a:lnTo>
                  <a:pt x="127126" y="29844"/>
                </a:lnTo>
                <a:lnTo>
                  <a:pt x="128202" y="37796"/>
                </a:lnTo>
                <a:lnTo>
                  <a:pt x="131254" y="44878"/>
                </a:lnTo>
                <a:lnTo>
                  <a:pt x="136029" y="50800"/>
                </a:lnTo>
                <a:lnTo>
                  <a:pt x="142240" y="55244"/>
                </a:lnTo>
                <a:lnTo>
                  <a:pt x="142240" y="479425"/>
                </a:lnTo>
                <a:lnTo>
                  <a:pt x="172593" y="479425"/>
                </a:lnTo>
                <a:lnTo>
                  <a:pt x="172593" y="55244"/>
                </a:lnTo>
                <a:lnTo>
                  <a:pt x="178812" y="50794"/>
                </a:lnTo>
                <a:lnTo>
                  <a:pt x="183578" y="44878"/>
                </a:lnTo>
                <a:lnTo>
                  <a:pt x="186630" y="37796"/>
                </a:lnTo>
                <a:lnTo>
                  <a:pt x="187705" y="29844"/>
                </a:lnTo>
                <a:lnTo>
                  <a:pt x="185322" y="18216"/>
                </a:lnTo>
                <a:lnTo>
                  <a:pt x="178831" y="8731"/>
                </a:lnTo>
                <a:lnTo>
                  <a:pt x="169221" y="2341"/>
                </a:lnTo>
                <a:lnTo>
                  <a:pt x="157479" y="0"/>
                </a:lnTo>
                <a:close/>
              </a:path>
              <a:path w="428625" h="533400">
                <a:moveTo>
                  <a:pt x="187705" y="50800"/>
                </a:moveTo>
                <a:lnTo>
                  <a:pt x="187705" y="218186"/>
                </a:lnTo>
                <a:lnTo>
                  <a:pt x="192432" y="226335"/>
                </a:lnTo>
                <a:lnTo>
                  <a:pt x="205327" y="232997"/>
                </a:lnTo>
                <a:lnTo>
                  <a:pt x="224460" y="237491"/>
                </a:lnTo>
                <a:lnTo>
                  <a:pt x="247903" y="239141"/>
                </a:lnTo>
                <a:lnTo>
                  <a:pt x="271347" y="237491"/>
                </a:lnTo>
                <a:lnTo>
                  <a:pt x="290480" y="232997"/>
                </a:lnTo>
                <a:lnTo>
                  <a:pt x="303375" y="226335"/>
                </a:lnTo>
                <a:lnTo>
                  <a:pt x="312848" y="210036"/>
                </a:lnTo>
                <a:lnTo>
                  <a:pt x="325786" y="203374"/>
                </a:lnTo>
                <a:lnTo>
                  <a:pt x="344963" y="198880"/>
                </a:lnTo>
                <a:lnTo>
                  <a:pt x="368426" y="197231"/>
                </a:lnTo>
                <a:lnTo>
                  <a:pt x="428625" y="197231"/>
                </a:lnTo>
                <a:lnTo>
                  <a:pt x="428625" y="71755"/>
                </a:lnTo>
                <a:lnTo>
                  <a:pt x="247903" y="71755"/>
                </a:lnTo>
                <a:lnTo>
                  <a:pt x="224460" y="70105"/>
                </a:lnTo>
                <a:lnTo>
                  <a:pt x="205327" y="65611"/>
                </a:lnTo>
                <a:lnTo>
                  <a:pt x="192432" y="58949"/>
                </a:lnTo>
                <a:lnTo>
                  <a:pt x="187705" y="50800"/>
                </a:lnTo>
                <a:close/>
              </a:path>
              <a:path w="428625" h="533400">
                <a:moveTo>
                  <a:pt x="428625" y="197231"/>
                </a:moveTo>
                <a:lnTo>
                  <a:pt x="368426" y="197231"/>
                </a:lnTo>
                <a:lnTo>
                  <a:pt x="391870" y="198880"/>
                </a:lnTo>
                <a:lnTo>
                  <a:pt x="411003" y="203374"/>
                </a:lnTo>
                <a:lnTo>
                  <a:pt x="423898" y="210036"/>
                </a:lnTo>
                <a:lnTo>
                  <a:pt x="428625" y="218186"/>
                </a:lnTo>
                <a:lnTo>
                  <a:pt x="428625" y="197231"/>
                </a:lnTo>
                <a:close/>
              </a:path>
              <a:path w="428625" h="533400">
                <a:moveTo>
                  <a:pt x="368426" y="29844"/>
                </a:moveTo>
                <a:lnTo>
                  <a:pt x="344963" y="31494"/>
                </a:lnTo>
                <a:lnTo>
                  <a:pt x="325786" y="35988"/>
                </a:lnTo>
                <a:lnTo>
                  <a:pt x="312848" y="42650"/>
                </a:lnTo>
                <a:lnTo>
                  <a:pt x="303375" y="58949"/>
                </a:lnTo>
                <a:lnTo>
                  <a:pt x="290480" y="65611"/>
                </a:lnTo>
                <a:lnTo>
                  <a:pt x="271347" y="70105"/>
                </a:lnTo>
                <a:lnTo>
                  <a:pt x="247903" y="71755"/>
                </a:lnTo>
                <a:lnTo>
                  <a:pt x="428625" y="71755"/>
                </a:lnTo>
                <a:lnTo>
                  <a:pt x="428621" y="50794"/>
                </a:lnTo>
                <a:lnTo>
                  <a:pt x="423898" y="42650"/>
                </a:lnTo>
                <a:lnTo>
                  <a:pt x="411003" y="35988"/>
                </a:lnTo>
                <a:lnTo>
                  <a:pt x="391870" y="31494"/>
                </a:lnTo>
                <a:lnTo>
                  <a:pt x="368426" y="29844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20125" y="4124325"/>
            <a:ext cx="781050" cy="771525"/>
          </a:xfrm>
          <a:custGeom>
            <a:avLst/>
            <a:gdLst/>
            <a:ahLst/>
            <a:cxnLst/>
            <a:rect l="l" t="t" r="r" b="b"/>
            <a:pathLst>
              <a:path w="781050" h="771525">
                <a:moveTo>
                  <a:pt x="0" y="385699"/>
                </a:moveTo>
                <a:lnTo>
                  <a:pt x="3043" y="337324"/>
                </a:lnTo>
                <a:lnTo>
                  <a:pt x="11929" y="290741"/>
                </a:lnTo>
                <a:lnTo>
                  <a:pt x="26291" y="246311"/>
                </a:lnTo>
                <a:lnTo>
                  <a:pt x="45763" y="204396"/>
                </a:lnTo>
                <a:lnTo>
                  <a:pt x="69978" y="165356"/>
                </a:lnTo>
                <a:lnTo>
                  <a:pt x="98571" y="129555"/>
                </a:lnTo>
                <a:lnTo>
                  <a:pt x="131175" y="97354"/>
                </a:lnTo>
                <a:lnTo>
                  <a:pt x="167424" y="69114"/>
                </a:lnTo>
                <a:lnTo>
                  <a:pt x="206952" y="45197"/>
                </a:lnTo>
                <a:lnTo>
                  <a:pt x="249392" y="25966"/>
                </a:lnTo>
                <a:lnTo>
                  <a:pt x="294379" y="11781"/>
                </a:lnTo>
                <a:lnTo>
                  <a:pt x="341545" y="3005"/>
                </a:lnTo>
                <a:lnTo>
                  <a:pt x="390525" y="0"/>
                </a:lnTo>
                <a:lnTo>
                  <a:pt x="439504" y="3005"/>
                </a:lnTo>
                <a:lnTo>
                  <a:pt x="486670" y="11781"/>
                </a:lnTo>
                <a:lnTo>
                  <a:pt x="531657" y="25966"/>
                </a:lnTo>
                <a:lnTo>
                  <a:pt x="574097" y="45197"/>
                </a:lnTo>
                <a:lnTo>
                  <a:pt x="613625" y="69114"/>
                </a:lnTo>
                <a:lnTo>
                  <a:pt x="649874" y="97354"/>
                </a:lnTo>
                <a:lnTo>
                  <a:pt x="682478" y="129555"/>
                </a:lnTo>
                <a:lnTo>
                  <a:pt x="711071" y="165356"/>
                </a:lnTo>
                <a:lnTo>
                  <a:pt x="735286" y="204396"/>
                </a:lnTo>
                <a:lnTo>
                  <a:pt x="754758" y="246311"/>
                </a:lnTo>
                <a:lnTo>
                  <a:pt x="769120" y="290741"/>
                </a:lnTo>
                <a:lnTo>
                  <a:pt x="778006" y="337324"/>
                </a:lnTo>
                <a:lnTo>
                  <a:pt x="781050" y="385699"/>
                </a:lnTo>
                <a:lnTo>
                  <a:pt x="778006" y="434100"/>
                </a:lnTo>
                <a:lnTo>
                  <a:pt x="769120" y="480706"/>
                </a:lnTo>
                <a:lnTo>
                  <a:pt x="754758" y="525155"/>
                </a:lnTo>
                <a:lnTo>
                  <a:pt x="735286" y="567086"/>
                </a:lnTo>
                <a:lnTo>
                  <a:pt x="711071" y="606138"/>
                </a:lnTo>
                <a:lnTo>
                  <a:pt x="682478" y="641949"/>
                </a:lnTo>
                <a:lnTo>
                  <a:pt x="649874" y="674158"/>
                </a:lnTo>
                <a:lnTo>
                  <a:pt x="613625" y="702403"/>
                </a:lnTo>
                <a:lnTo>
                  <a:pt x="574097" y="726323"/>
                </a:lnTo>
                <a:lnTo>
                  <a:pt x="531657" y="745556"/>
                </a:lnTo>
                <a:lnTo>
                  <a:pt x="486670" y="759742"/>
                </a:lnTo>
                <a:lnTo>
                  <a:pt x="439504" y="768519"/>
                </a:lnTo>
                <a:lnTo>
                  <a:pt x="390525" y="771525"/>
                </a:lnTo>
                <a:lnTo>
                  <a:pt x="341545" y="768519"/>
                </a:lnTo>
                <a:lnTo>
                  <a:pt x="294379" y="759742"/>
                </a:lnTo>
                <a:lnTo>
                  <a:pt x="249392" y="745556"/>
                </a:lnTo>
                <a:lnTo>
                  <a:pt x="206952" y="726323"/>
                </a:lnTo>
                <a:lnTo>
                  <a:pt x="167424" y="702403"/>
                </a:lnTo>
                <a:lnTo>
                  <a:pt x="131175" y="674158"/>
                </a:lnTo>
                <a:lnTo>
                  <a:pt x="98571" y="641949"/>
                </a:lnTo>
                <a:lnTo>
                  <a:pt x="69978" y="606138"/>
                </a:lnTo>
                <a:lnTo>
                  <a:pt x="45763" y="567086"/>
                </a:lnTo>
                <a:lnTo>
                  <a:pt x="26291" y="525155"/>
                </a:lnTo>
                <a:lnTo>
                  <a:pt x="11929" y="480706"/>
                </a:lnTo>
                <a:lnTo>
                  <a:pt x="3043" y="434100"/>
                </a:lnTo>
                <a:lnTo>
                  <a:pt x="0" y="385699"/>
                </a:lnTo>
                <a:close/>
              </a:path>
            </a:pathLst>
          </a:custGeom>
          <a:ln w="38100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6125" y="2581275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5699"/>
                </a:moveTo>
                <a:lnTo>
                  <a:pt x="3005" y="337324"/>
                </a:lnTo>
                <a:lnTo>
                  <a:pt x="11782" y="290741"/>
                </a:lnTo>
                <a:lnTo>
                  <a:pt x="25968" y="246311"/>
                </a:lnTo>
                <a:lnTo>
                  <a:pt x="45201" y="204396"/>
                </a:lnTo>
                <a:lnTo>
                  <a:pt x="69121" y="165356"/>
                </a:lnTo>
                <a:lnTo>
                  <a:pt x="97366" y="129555"/>
                </a:lnTo>
                <a:lnTo>
                  <a:pt x="129575" y="97354"/>
                </a:lnTo>
                <a:lnTo>
                  <a:pt x="165386" y="69114"/>
                </a:lnTo>
                <a:lnTo>
                  <a:pt x="204438" y="45197"/>
                </a:lnTo>
                <a:lnTo>
                  <a:pt x="246369" y="25966"/>
                </a:lnTo>
                <a:lnTo>
                  <a:pt x="290818" y="11781"/>
                </a:lnTo>
                <a:lnTo>
                  <a:pt x="337424" y="3005"/>
                </a:lnTo>
                <a:lnTo>
                  <a:pt x="385825" y="0"/>
                </a:lnTo>
                <a:lnTo>
                  <a:pt x="434200" y="3005"/>
                </a:lnTo>
                <a:lnTo>
                  <a:pt x="480783" y="11781"/>
                </a:lnTo>
                <a:lnTo>
                  <a:pt x="525213" y="25966"/>
                </a:lnTo>
                <a:lnTo>
                  <a:pt x="567128" y="45197"/>
                </a:lnTo>
                <a:lnTo>
                  <a:pt x="606168" y="69114"/>
                </a:lnTo>
                <a:lnTo>
                  <a:pt x="641969" y="97354"/>
                </a:lnTo>
                <a:lnTo>
                  <a:pt x="674170" y="129555"/>
                </a:lnTo>
                <a:lnTo>
                  <a:pt x="702410" y="165356"/>
                </a:lnTo>
                <a:lnTo>
                  <a:pt x="726327" y="204396"/>
                </a:lnTo>
                <a:lnTo>
                  <a:pt x="745558" y="246311"/>
                </a:lnTo>
                <a:lnTo>
                  <a:pt x="759743" y="290741"/>
                </a:lnTo>
                <a:lnTo>
                  <a:pt x="768519" y="337324"/>
                </a:lnTo>
                <a:lnTo>
                  <a:pt x="771525" y="385699"/>
                </a:lnTo>
                <a:lnTo>
                  <a:pt x="768519" y="434100"/>
                </a:lnTo>
                <a:lnTo>
                  <a:pt x="759743" y="480706"/>
                </a:lnTo>
                <a:lnTo>
                  <a:pt x="745558" y="525155"/>
                </a:lnTo>
                <a:lnTo>
                  <a:pt x="726327" y="567086"/>
                </a:lnTo>
                <a:lnTo>
                  <a:pt x="702410" y="606138"/>
                </a:lnTo>
                <a:lnTo>
                  <a:pt x="674170" y="641949"/>
                </a:lnTo>
                <a:lnTo>
                  <a:pt x="641969" y="674158"/>
                </a:lnTo>
                <a:lnTo>
                  <a:pt x="606168" y="702403"/>
                </a:lnTo>
                <a:lnTo>
                  <a:pt x="567128" y="726323"/>
                </a:lnTo>
                <a:lnTo>
                  <a:pt x="525213" y="745556"/>
                </a:lnTo>
                <a:lnTo>
                  <a:pt x="480783" y="759742"/>
                </a:lnTo>
                <a:lnTo>
                  <a:pt x="434200" y="768519"/>
                </a:lnTo>
                <a:lnTo>
                  <a:pt x="385825" y="771525"/>
                </a:lnTo>
                <a:lnTo>
                  <a:pt x="337424" y="768519"/>
                </a:lnTo>
                <a:lnTo>
                  <a:pt x="290818" y="759742"/>
                </a:lnTo>
                <a:lnTo>
                  <a:pt x="246369" y="745556"/>
                </a:lnTo>
                <a:lnTo>
                  <a:pt x="204438" y="726323"/>
                </a:lnTo>
                <a:lnTo>
                  <a:pt x="165386" y="702403"/>
                </a:lnTo>
                <a:lnTo>
                  <a:pt x="129575" y="674158"/>
                </a:lnTo>
                <a:lnTo>
                  <a:pt x="97366" y="641949"/>
                </a:lnTo>
                <a:lnTo>
                  <a:pt x="69121" y="606138"/>
                </a:lnTo>
                <a:lnTo>
                  <a:pt x="45201" y="567086"/>
                </a:lnTo>
                <a:lnTo>
                  <a:pt x="25968" y="525155"/>
                </a:lnTo>
                <a:lnTo>
                  <a:pt x="11782" y="480706"/>
                </a:lnTo>
                <a:lnTo>
                  <a:pt x="3005" y="434100"/>
                </a:lnTo>
                <a:lnTo>
                  <a:pt x="0" y="385699"/>
                </a:lnTo>
                <a:close/>
              </a:path>
            </a:pathLst>
          </a:custGeom>
          <a:ln w="38100">
            <a:solidFill>
              <a:srgbClr val="B6D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96150" y="2686050"/>
            <a:ext cx="371475" cy="533400"/>
          </a:xfrm>
          <a:custGeom>
            <a:avLst/>
            <a:gdLst/>
            <a:ahLst/>
            <a:cxnLst/>
            <a:rect l="l" t="t" r="r" b="b"/>
            <a:pathLst>
              <a:path w="371475" h="533400">
                <a:moveTo>
                  <a:pt x="340105" y="49149"/>
                </a:moveTo>
                <a:lnTo>
                  <a:pt x="31369" y="49149"/>
                </a:lnTo>
                <a:lnTo>
                  <a:pt x="19180" y="51645"/>
                </a:lnTo>
                <a:lnTo>
                  <a:pt x="9207" y="58451"/>
                </a:lnTo>
                <a:lnTo>
                  <a:pt x="2472" y="68544"/>
                </a:lnTo>
                <a:lnTo>
                  <a:pt x="0" y="80899"/>
                </a:lnTo>
                <a:lnTo>
                  <a:pt x="0" y="501776"/>
                </a:lnTo>
                <a:lnTo>
                  <a:pt x="2472" y="514058"/>
                </a:lnTo>
                <a:lnTo>
                  <a:pt x="9207" y="524113"/>
                </a:lnTo>
                <a:lnTo>
                  <a:pt x="19180" y="530905"/>
                </a:lnTo>
                <a:lnTo>
                  <a:pt x="31369" y="533400"/>
                </a:lnTo>
                <a:lnTo>
                  <a:pt x="340105" y="533400"/>
                </a:lnTo>
                <a:lnTo>
                  <a:pt x="352294" y="530905"/>
                </a:lnTo>
                <a:lnTo>
                  <a:pt x="362267" y="524113"/>
                </a:lnTo>
                <a:lnTo>
                  <a:pt x="369002" y="514058"/>
                </a:lnTo>
                <a:lnTo>
                  <a:pt x="369736" y="510413"/>
                </a:lnTo>
                <a:lnTo>
                  <a:pt x="40131" y="510413"/>
                </a:lnTo>
                <a:lnTo>
                  <a:pt x="32541" y="508875"/>
                </a:lnTo>
                <a:lnTo>
                  <a:pt x="26368" y="504682"/>
                </a:lnTo>
                <a:lnTo>
                  <a:pt x="22219" y="498465"/>
                </a:lnTo>
                <a:lnTo>
                  <a:pt x="20700" y="490854"/>
                </a:lnTo>
                <a:lnTo>
                  <a:pt x="20700" y="91821"/>
                </a:lnTo>
                <a:lnTo>
                  <a:pt x="22219" y="84137"/>
                </a:lnTo>
                <a:lnTo>
                  <a:pt x="26368" y="77882"/>
                </a:lnTo>
                <a:lnTo>
                  <a:pt x="32541" y="73675"/>
                </a:lnTo>
                <a:lnTo>
                  <a:pt x="40131" y="72136"/>
                </a:lnTo>
                <a:lnTo>
                  <a:pt x="369721" y="72136"/>
                </a:lnTo>
                <a:lnTo>
                  <a:pt x="369002" y="68544"/>
                </a:lnTo>
                <a:lnTo>
                  <a:pt x="362267" y="58451"/>
                </a:lnTo>
                <a:lnTo>
                  <a:pt x="352294" y="51645"/>
                </a:lnTo>
                <a:lnTo>
                  <a:pt x="340105" y="49149"/>
                </a:lnTo>
                <a:close/>
              </a:path>
              <a:path w="371475" h="533400">
                <a:moveTo>
                  <a:pt x="369721" y="72136"/>
                </a:moveTo>
                <a:lnTo>
                  <a:pt x="331343" y="72136"/>
                </a:lnTo>
                <a:lnTo>
                  <a:pt x="338933" y="73675"/>
                </a:lnTo>
                <a:lnTo>
                  <a:pt x="345106" y="77882"/>
                </a:lnTo>
                <a:lnTo>
                  <a:pt x="349255" y="84137"/>
                </a:lnTo>
                <a:lnTo>
                  <a:pt x="350774" y="91821"/>
                </a:lnTo>
                <a:lnTo>
                  <a:pt x="350774" y="490854"/>
                </a:lnTo>
                <a:lnTo>
                  <a:pt x="349255" y="498465"/>
                </a:lnTo>
                <a:lnTo>
                  <a:pt x="345106" y="504682"/>
                </a:lnTo>
                <a:lnTo>
                  <a:pt x="338933" y="508875"/>
                </a:lnTo>
                <a:lnTo>
                  <a:pt x="331343" y="510413"/>
                </a:lnTo>
                <a:lnTo>
                  <a:pt x="369736" y="510413"/>
                </a:lnTo>
                <a:lnTo>
                  <a:pt x="371475" y="501776"/>
                </a:lnTo>
                <a:lnTo>
                  <a:pt x="371475" y="80899"/>
                </a:lnTo>
                <a:lnTo>
                  <a:pt x="369721" y="72136"/>
                </a:lnTo>
                <a:close/>
              </a:path>
              <a:path w="371475" h="533400">
                <a:moveTo>
                  <a:pt x="326263" y="86613"/>
                </a:moveTo>
                <a:lnTo>
                  <a:pt x="45211" y="86613"/>
                </a:lnTo>
                <a:lnTo>
                  <a:pt x="37338" y="94487"/>
                </a:lnTo>
                <a:lnTo>
                  <a:pt x="37338" y="488061"/>
                </a:lnTo>
                <a:lnTo>
                  <a:pt x="45211" y="495935"/>
                </a:lnTo>
                <a:lnTo>
                  <a:pt x="326263" y="495935"/>
                </a:lnTo>
                <a:lnTo>
                  <a:pt x="334136" y="488061"/>
                </a:lnTo>
                <a:lnTo>
                  <a:pt x="334136" y="382650"/>
                </a:lnTo>
                <a:lnTo>
                  <a:pt x="173990" y="382650"/>
                </a:lnTo>
                <a:lnTo>
                  <a:pt x="173481" y="382524"/>
                </a:lnTo>
                <a:lnTo>
                  <a:pt x="171703" y="382524"/>
                </a:lnTo>
                <a:lnTo>
                  <a:pt x="170688" y="382397"/>
                </a:lnTo>
                <a:lnTo>
                  <a:pt x="169545" y="382142"/>
                </a:lnTo>
                <a:lnTo>
                  <a:pt x="161290" y="379857"/>
                </a:lnTo>
                <a:lnTo>
                  <a:pt x="156209" y="371475"/>
                </a:lnTo>
                <a:lnTo>
                  <a:pt x="158115" y="363220"/>
                </a:lnTo>
                <a:lnTo>
                  <a:pt x="157844" y="362203"/>
                </a:lnTo>
                <a:lnTo>
                  <a:pt x="107188" y="362203"/>
                </a:lnTo>
                <a:lnTo>
                  <a:pt x="101980" y="360934"/>
                </a:lnTo>
                <a:lnTo>
                  <a:pt x="50038" y="360934"/>
                </a:lnTo>
                <a:lnTo>
                  <a:pt x="42799" y="353567"/>
                </a:lnTo>
                <a:lnTo>
                  <a:pt x="42799" y="335534"/>
                </a:lnTo>
                <a:lnTo>
                  <a:pt x="50038" y="328167"/>
                </a:lnTo>
                <a:lnTo>
                  <a:pt x="94233" y="328167"/>
                </a:lnTo>
                <a:lnTo>
                  <a:pt x="129921" y="235965"/>
                </a:lnTo>
                <a:lnTo>
                  <a:pt x="134111" y="232410"/>
                </a:lnTo>
                <a:lnTo>
                  <a:pt x="138810" y="231266"/>
                </a:lnTo>
                <a:lnTo>
                  <a:pt x="139065" y="231012"/>
                </a:lnTo>
                <a:lnTo>
                  <a:pt x="139319" y="230886"/>
                </a:lnTo>
                <a:lnTo>
                  <a:pt x="139700" y="230759"/>
                </a:lnTo>
                <a:lnTo>
                  <a:pt x="142240" y="230632"/>
                </a:lnTo>
                <a:lnTo>
                  <a:pt x="142494" y="230504"/>
                </a:lnTo>
                <a:lnTo>
                  <a:pt x="143340" y="230504"/>
                </a:lnTo>
                <a:lnTo>
                  <a:pt x="144018" y="230250"/>
                </a:lnTo>
                <a:lnTo>
                  <a:pt x="193077" y="230250"/>
                </a:lnTo>
                <a:lnTo>
                  <a:pt x="196215" y="218439"/>
                </a:lnTo>
                <a:lnTo>
                  <a:pt x="196215" y="211962"/>
                </a:lnTo>
                <a:lnTo>
                  <a:pt x="200025" y="205866"/>
                </a:lnTo>
                <a:lnTo>
                  <a:pt x="206375" y="203326"/>
                </a:lnTo>
                <a:lnTo>
                  <a:pt x="208406" y="202437"/>
                </a:lnTo>
                <a:lnTo>
                  <a:pt x="210566" y="202057"/>
                </a:lnTo>
                <a:lnTo>
                  <a:pt x="334136" y="202057"/>
                </a:lnTo>
                <a:lnTo>
                  <a:pt x="334136" y="94487"/>
                </a:lnTo>
                <a:lnTo>
                  <a:pt x="326263" y="86613"/>
                </a:lnTo>
                <a:close/>
              </a:path>
              <a:path w="371475" h="533400">
                <a:moveTo>
                  <a:pt x="174625" y="382397"/>
                </a:moveTo>
                <a:lnTo>
                  <a:pt x="173990" y="382650"/>
                </a:lnTo>
                <a:lnTo>
                  <a:pt x="175259" y="382650"/>
                </a:lnTo>
                <a:lnTo>
                  <a:pt x="174625" y="382397"/>
                </a:lnTo>
                <a:close/>
              </a:path>
              <a:path w="371475" h="533400">
                <a:moveTo>
                  <a:pt x="215773" y="271145"/>
                </a:moveTo>
                <a:lnTo>
                  <a:pt x="191261" y="363220"/>
                </a:lnTo>
                <a:lnTo>
                  <a:pt x="193167" y="371475"/>
                </a:lnTo>
                <a:lnTo>
                  <a:pt x="188086" y="379857"/>
                </a:lnTo>
                <a:lnTo>
                  <a:pt x="179831" y="382142"/>
                </a:lnTo>
                <a:lnTo>
                  <a:pt x="176529" y="382270"/>
                </a:lnTo>
                <a:lnTo>
                  <a:pt x="175895" y="382524"/>
                </a:lnTo>
                <a:lnTo>
                  <a:pt x="175259" y="382650"/>
                </a:lnTo>
                <a:lnTo>
                  <a:pt x="334136" y="382650"/>
                </a:lnTo>
                <a:lnTo>
                  <a:pt x="334136" y="362458"/>
                </a:lnTo>
                <a:lnTo>
                  <a:pt x="257682" y="362458"/>
                </a:lnTo>
                <a:lnTo>
                  <a:pt x="250317" y="358394"/>
                </a:lnTo>
                <a:lnTo>
                  <a:pt x="247396" y="351154"/>
                </a:lnTo>
                <a:lnTo>
                  <a:pt x="215773" y="271145"/>
                </a:lnTo>
                <a:close/>
              </a:path>
              <a:path w="371475" h="533400">
                <a:moveTo>
                  <a:pt x="172847" y="382270"/>
                </a:moveTo>
                <a:lnTo>
                  <a:pt x="171703" y="382524"/>
                </a:lnTo>
                <a:lnTo>
                  <a:pt x="173481" y="382524"/>
                </a:lnTo>
                <a:lnTo>
                  <a:pt x="172847" y="382270"/>
                </a:lnTo>
                <a:close/>
              </a:path>
              <a:path w="371475" h="533400">
                <a:moveTo>
                  <a:pt x="334136" y="202057"/>
                </a:moveTo>
                <a:lnTo>
                  <a:pt x="210566" y="202057"/>
                </a:lnTo>
                <a:lnTo>
                  <a:pt x="212598" y="202184"/>
                </a:lnTo>
                <a:lnTo>
                  <a:pt x="218948" y="202311"/>
                </a:lnTo>
                <a:lnTo>
                  <a:pt x="224917" y="206121"/>
                </a:lnTo>
                <a:lnTo>
                  <a:pt x="227329" y="212471"/>
                </a:lnTo>
                <a:lnTo>
                  <a:pt x="273176" y="328167"/>
                </a:lnTo>
                <a:lnTo>
                  <a:pt x="315849" y="328167"/>
                </a:lnTo>
                <a:lnTo>
                  <a:pt x="323088" y="335534"/>
                </a:lnTo>
                <a:lnTo>
                  <a:pt x="323088" y="353567"/>
                </a:lnTo>
                <a:lnTo>
                  <a:pt x="315849" y="360934"/>
                </a:lnTo>
                <a:lnTo>
                  <a:pt x="265049" y="360934"/>
                </a:lnTo>
                <a:lnTo>
                  <a:pt x="257682" y="362458"/>
                </a:lnTo>
                <a:lnTo>
                  <a:pt x="334136" y="362458"/>
                </a:lnTo>
                <a:lnTo>
                  <a:pt x="334136" y="202057"/>
                </a:lnTo>
                <a:close/>
              </a:path>
              <a:path w="371475" h="533400">
                <a:moveTo>
                  <a:pt x="140716" y="297814"/>
                </a:moveTo>
                <a:lnTo>
                  <a:pt x="121411" y="347725"/>
                </a:lnTo>
                <a:lnTo>
                  <a:pt x="120903" y="351536"/>
                </a:lnTo>
                <a:lnTo>
                  <a:pt x="118999" y="354711"/>
                </a:lnTo>
                <a:lnTo>
                  <a:pt x="116077" y="356997"/>
                </a:lnTo>
                <a:lnTo>
                  <a:pt x="112395" y="360552"/>
                </a:lnTo>
                <a:lnTo>
                  <a:pt x="107188" y="362203"/>
                </a:lnTo>
                <a:lnTo>
                  <a:pt x="157844" y="362203"/>
                </a:lnTo>
                <a:lnTo>
                  <a:pt x="140716" y="297814"/>
                </a:lnTo>
                <a:close/>
              </a:path>
              <a:path w="371475" h="533400">
                <a:moveTo>
                  <a:pt x="193077" y="230250"/>
                </a:moveTo>
                <a:lnTo>
                  <a:pt x="145033" y="230250"/>
                </a:lnTo>
                <a:lnTo>
                  <a:pt x="146050" y="230377"/>
                </a:lnTo>
                <a:lnTo>
                  <a:pt x="152273" y="231266"/>
                </a:lnTo>
                <a:lnTo>
                  <a:pt x="157733" y="235838"/>
                </a:lnTo>
                <a:lnTo>
                  <a:pt x="159511" y="242315"/>
                </a:lnTo>
                <a:lnTo>
                  <a:pt x="174625" y="299720"/>
                </a:lnTo>
                <a:lnTo>
                  <a:pt x="193077" y="230250"/>
                </a:lnTo>
                <a:close/>
              </a:path>
              <a:path w="371475" h="533400">
                <a:moveTo>
                  <a:pt x="143340" y="230504"/>
                </a:moveTo>
                <a:lnTo>
                  <a:pt x="142621" y="230504"/>
                </a:lnTo>
                <a:lnTo>
                  <a:pt x="143001" y="230632"/>
                </a:lnTo>
                <a:lnTo>
                  <a:pt x="143340" y="230504"/>
                </a:lnTo>
                <a:close/>
              </a:path>
              <a:path w="371475" h="533400">
                <a:moveTo>
                  <a:pt x="230504" y="25653"/>
                </a:moveTo>
                <a:lnTo>
                  <a:pt x="140970" y="25653"/>
                </a:lnTo>
                <a:lnTo>
                  <a:pt x="137286" y="29463"/>
                </a:lnTo>
                <a:lnTo>
                  <a:pt x="137286" y="49149"/>
                </a:lnTo>
                <a:lnTo>
                  <a:pt x="234188" y="49149"/>
                </a:lnTo>
                <a:lnTo>
                  <a:pt x="234188" y="29463"/>
                </a:lnTo>
                <a:lnTo>
                  <a:pt x="230504" y="25653"/>
                </a:lnTo>
                <a:close/>
              </a:path>
              <a:path w="371475" h="533400">
                <a:moveTo>
                  <a:pt x="216916" y="0"/>
                </a:moveTo>
                <a:lnTo>
                  <a:pt x="154558" y="0"/>
                </a:lnTo>
                <a:lnTo>
                  <a:pt x="150749" y="3810"/>
                </a:lnTo>
                <a:lnTo>
                  <a:pt x="150749" y="25653"/>
                </a:lnTo>
                <a:lnTo>
                  <a:pt x="220725" y="25653"/>
                </a:lnTo>
                <a:lnTo>
                  <a:pt x="220725" y="3810"/>
                </a:lnTo>
                <a:lnTo>
                  <a:pt x="216916" y="0"/>
                </a:lnTo>
                <a:close/>
              </a:path>
            </a:pathLst>
          </a:custGeom>
          <a:solidFill>
            <a:srgbClr val="B6DF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237" y="1490725"/>
            <a:ext cx="10735310" cy="1057275"/>
          </a:xfrm>
          <a:custGeom>
            <a:avLst/>
            <a:gdLst/>
            <a:ahLst/>
            <a:cxnLst/>
            <a:rect l="l" t="t" r="r" b="b"/>
            <a:pathLst>
              <a:path w="10735310" h="1057275">
                <a:moveTo>
                  <a:pt x="0" y="81661"/>
                </a:moveTo>
                <a:lnTo>
                  <a:pt x="6426" y="49881"/>
                </a:lnTo>
                <a:lnTo>
                  <a:pt x="23950" y="23923"/>
                </a:lnTo>
                <a:lnTo>
                  <a:pt x="49940" y="6419"/>
                </a:lnTo>
                <a:lnTo>
                  <a:pt x="81762" y="0"/>
                </a:lnTo>
                <a:lnTo>
                  <a:pt x="10652950" y="0"/>
                </a:lnTo>
                <a:lnTo>
                  <a:pt x="10684750" y="6419"/>
                </a:lnTo>
                <a:lnTo>
                  <a:pt x="10710751" y="23923"/>
                </a:lnTo>
                <a:lnTo>
                  <a:pt x="10728299" y="49881"/>
                </a:lnTo>
                <a:lnTo>
                  <a:pt x="10734738" y="81661"/>
                </a:lnTo>
                <a:lnTo>
                  <a:pt x="10734738" y="975487"/>
                </a:lnTo>
                <a:lnTo>
                  <a:pt x="10728299" y="1007286"/>
                </a:lnTo>
                <a:lnTo>
                  <a:pt x="10710751" y="1033287"/>
                </a:lnTo>
                <a:lnTo>
                  <a:pt x="10684750" y="1050835"/>
                </a:lnTo>
                <a:lnTo>
                  <a:pt x="10652950" y="1057275"/>
                </a:lnTo>
                <a:lnTo>
                  <a:pt x="81762" y="1057275"/>
                </a:lnTo>
                <a:lnTo>
                  <a:pt x="49940" y="1050835"/>
                </a:lnTo>
                <a:lnTo>
                  <a:pt x="23950" y="1033287"/>
                </a:lnTo>
                <a:lnTo>
                  <a:pt x="6426" y="1007286"/>
                </a:lnTo>
                <a:lnTo>
                  <a:pt x="0" y="975487"/>
                </a:lnTo>
                <a:lnTo>
                  <a:pt x="0" y="81661"/>
                </a:lnTo>
                <a:close/>
              </a:path>
            </a:pathLst>
          </a:custGeom>
          <a:ln w="9534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07004" y="1641157"/>
            <a:ext cx="81902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0" dirty="0">
                <a:solidFill>
                  <a:srgbClr val="EEB151"/>
                </a:solidFill>
                <a:latin typeface="Century Gothic"/>
                <a:cs typeface="Century Gothic"/>
              </a:rPr>
              <a:t>The </a:t>
            </a:r>
            <a:r>
              <a:rPr sz="2100" spc="20" dirty="0">
                <a:solidFill>
                  <a:srgbClr val="EEB151"/>
                </a:solidFill>
                <a:latin typeface="Century Gothic"/>
                <a:cs typeface="Century Gothic"/>
              </a:rPr>
              <a:t>individual </a:t>
            </a:r>
            <a:r>
              <a:rPr sz="2100" spc="-10" dirty="0">
                <a:solidFill>
                  <a:srgbClr val="EEB151"/>
                </a:solidFill>
                <a:latin typeface="Century Gothic"/>
                <a:cs typeface="Century Gothic"/>
              </a:rPr>
              <a:t>can 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allow </a:t>
            </a:r>
            <a:r>
              <a:rPr sz="2100" spc="-20" dirty="0">
                <a:solidFill>
                  <a:srgbClr val="EEB151"/>
                </a:solidFill>
                <a:latin typeface="Century Gothic"/>
                <a:cs typeface="Century Gothic"/>
              </a:rPr>
              <a:t>(or </a:t>
            </a:r>
            <a:r>
              <a:rPr sz="2100" spc="-10" dirty="0">
                <a:solidFill>
                  <a:srgbClr val="EEB151"/>
                </a:solidFill>
                <a:latin typeface="Century Gothic"/>
                <a:cs typeface="Century Gothic"/>
              </a:rPr>
              <a:t>refuse) 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Data4Help </a:t>
            </a:r>
            <a:r>
              <a:rPr sz="2100" spc="15" dirty="0">
                <a:solidFill>
                  <a:srgbClr val="EEB151"/>
                </a:solidFill>
                <a:latin typeface="Century Gothic"/>
                <a:cs typeface="Century Gothic"/>
              </a:rPr>
              <a:t>to 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use </a:t>
            </a:r>
            <a:r>
              <a:rPr sz="2100" spc="20" dirty="0">
                <a:solidFill>
                  <a:srgbClr val="EEB151"/>
                </a:solidFill>
                <a:latin typeface="Century Gothic"/>
                <a:cs typeface="Century Gothic"/>
              </a:rPr>
              <a:t>their</a:t>
            </a:r>
            <a:r>
              <a:rPr sz="2100" spc="-110" dirty="0">
                <a:solidFill>
                  <a:srgbClr val="EEB151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data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525" y="1571625"/>
            <a:ext cx="1533525" cy="866775"/>
          </a:xfrm>
          <a:custGeom>
            <a:avLst/>
            <a:gdLst/>
            <a:ahLst/>
            <a:cxnLst/>
            <a:rect l="l" t="t" r="r" b="b"/>
            <a:pathLst>
              <a:path w="1533525" h="866775">
                <a:moveTo>
                  <a:pt x="808736" y="0"/>
                </a:moveTo>
                <a:lnTo>
                  <a:pt x="808736" y="151129"/>
                </a:lnTo>
                <a:lnTo>
                  <a:pt x="0" y="151129"/>
                </a:lnTo>
                <a:lnTo>
                  <a:pt x="0" y="715645"/>
                </a:lnTo>
                <a:lnTo>
                  <a:pt x="808736" y="715645"/>
                </a:lnTo>
                <a:lnTo>
                  <a:pt x="808736" y="866775"/>
                </a:lnTo>
                <a:lnTo>
                  <a:pt x="1533525" y="433324"/>
                </a:lnTo>
                <a:lnTo>
                  <a:pt x="808736" y="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2827" y="1788223"/>
            <a:ext cx="5238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G1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3119" y="382968"/>
            <a:ext cx="594741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5" dirty="0"/>
              <a:t>Goals</a:t>
            </a:r>
            <a:r>
              <a:rPr sz="5400" spc="-114" dirty="0"/>
              <a:t> </a:t>
            </a:r>
            <a:r>
              <a:rPr sz="3950" spc="5" dirty="0"/>
              <a:t>&lt;&lt;Data4help&gt;&gt;</a:t>
            </a:r>
            <a:endParaRPr sz="3950"/>
          </a:p>
        </p:txBody>
      </p:sp>
      <p:sp>
        <p:nvSpPr>
          <p:cNvPr id="7" name="object 7"/>
          <p:cNvSpPr/>
          <p:nvPr/>
        </p:nvSpPr>
        <p:spPr>
          <a:xfrm>
            <a:off x="771525" y="2895600"/>
            <a:ext cx="1533525" cy="866775"/>
          </a:xfrm>
          <a:custGeom>
            <a:avLst/>
            <a:gdLst/>
            <a:ahLst/>
            <a:cxnLst/>
            <a:rect l="l" t="t" r="r" b="b"/>
            <a:pathLst>
              <a:path w="1533525" h="866775">
                <a:moveTo>
                  <a:pt x="800100" y="0"/>
                </a:moveTo>
                <a:lnTo>
                  <a:pt x="800100" y="151129"/>
                </a:lnTo>
                <a:lnTo>
                  <a:pt x="0" y="151129"/>
                </a:lnTo>
                <a:lnTo>
                  <a:pt x="0" y="715644"/>
                </a:lnTo>
                <a:lnTo>
                  <a:pt x="800100" y="715644"/>
                </a:lnTo>
                <a:lnTo>
                  <a:pt x="800100" y="866775"/>
                </a:lnTo>
                <a:lnTo>
                  <a:pt x="1533525" y="433324"/>
                </a:lnTo>
                <a:lnTo>
                  <a:pt x="800100" y="0"/>
                </a:lnTo>
                <a:close/>
              </a:path>
            </a:pathLst>
          </a:custGeom>
          <a:solidFill>
            <a:srgbClr val="6EE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287" y="2728976"/>
            <a:ext cx="10735310" cy="1181100"/>
          </a:xfrm>
          <a:custGeom>
            <a:avLst/>
            <a:gdLst/>
            <a:ahLst/>
            <a:cxnLst/>
            <a:rect l="l" t="t" r="r" b="b"/>
            <a:pathLst>
              <a:path w="10735310" h="1181100">
                <a:moveTo>
                  <a:pt x="0" y="91312"/>
                </a:moveTo>
                <a:lnTo>
                  <a:pt x="7178" y="55774"/>
                </a:lnTo>
                <a:lnTo>
                  <a:pt x="26754" y="26749"/>
                </a:lnTo>
                <a:lnTo>
                  <a:pt x="55790" y="7177"/>
                </a:lnTo>
                <a:lnTo>
                  <a:pt x="91351" y="0"/>
                </a:lnTo>
                <a:lnTo>
                  <a:pt x="10643298" y="0"/>
                </a:lnTo>
                <a:lnTo>
                  <a:pt x="10678856" y="7177"/>
                </a:lnTo>
                <a:lnTo>
                  <a:pt x="10707925" y="26749"/>
                </a:lnTo>
                <a:lnTo>
                  <a:pt x="10727541" y="55774"/>
                </a:lnTo>
                <a:lnTo>
                  <a:pt x="10734738" y="91312"/>
                </a:lnTo>
                <a:lnTo>
                  <a:pt x="10734738" y="1089660"/>
                </a:lnTo>
                <a:lnTo>
                  <a:pt x="10727541" y="1125218"/>
                </a:lnTo>
                <a:lnTo>
                  <a:pt x="10707925" y="1154287"/>
                </a:lnTo>
                <a:lnTo>
                  <a:pt x="10678856" y="1173902"/>
                </a:lnTo>
                <a:lnTo>
                  <a:pt x="10643298" y="1181100"/>
                </a:lnTo>
                <a:lnTo>
                  <a:pt x="91351" y="1181100"/>
                </a:lnTo>
                <a:lnTo>
                  <a:pt x="55790" y="1173902"/>
                </a:lnTo>
                <a:lnTo>
                  <a:pt x="26754" y="1154287"/>
                </a:lnTo>
                <a:lnTo>
                  <a:pt x="7178" y="1125218"/>
                </a:lnTo>
                <a:lnTo>
                  <a:pt x="0" y="1089660"/>
                </a:lnTo>
                <a:lnTo>
                  <a:pt x="0" y="91312"/>
                </a:lnTo>
                <a:close/>
              </a:path>
            </a:pathLst>
          </a:custGeom>
          <a:ln w="9534">
            <a:solidFill>
              <a:srgbClr val="6EEB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6625" y="2729610"/>
            <a:ext cx="7922259" cy="97916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100" spc="-30" dirty="0">
                <a:solidFill>
                  <a:srgbClr val="6EEB9F"/>
                </a:solidFill>
                <a:latin typeface="Century Gothic"/>
                <a:cs typeface="Century Gothic"/>
              </a:rPr>
              <a:t>The </a:t>
            </a:r>
            <a:r>
              <a:rPr sz="2100" spc="15" dirty="0">
                <a:solidFill>
                  <a:srgbClr val="6EEB9F"/>
                </a:solidFill>
                <a:latin typeface="Century Gothic"/>
                <a:cs typeface="Century Gothic"/>
              </a:rPr>
              <a:t>third </a:t>
            </a:r>
            <a:r>
              <a:rPr sz="2100" spc="-5" dirty="0">
                <a:solidFill>
                  <a:srgbClr val="6EEB9F"/>
                </a:solidFill>
                <a:latin typeface="Century Gothic"/>
                <a:cs typeface="Century Gothic"/>
              </a:rPr>
              <a:t>party </a:t>
            </a:r>
            <a:r>
              <a:rPr sz="2100" spc="-15" dirty="0">
                <a:solidFill>
                  <a:srgbClr val="6EEB9F"/>
                </a:solidFill>
                <a:latin typeface="Century Gothic"/>
                <a:cs typeface="Century Gothic"/>
              </a:rPr>
              <a:t>company </a:t>
            </a:r>
            <a:r>
              <a:rPr sz="2100" dirty="0">
                <a:solidFill>
                  <a:srgbClr val="6EEB9F"/>
                </a:solidFill>
                <a:latin typeface="Century Gothic"/>
                <a:cs typeface="Century Gothic"/>
              </a:rPr>
              <a:t>should </a:t>
            </a:r>
            <a:r>
              <a:rPr sz="2100" spc="-5" dirty="0">
                <a:solidFill>
                  <a:srgbClr val="6EEB9F"/>
                </a:solidFill>
                <a:latin typeface="Century Gothic"/>
                <a:cs typeface="Century Gothic"/>
              </a:rPr>
              <a:t>be </a:t>
            </a:r>
            <a:r>
              <a:rPr sz="2100" dirty="0">
                <a:solidFill>
                  <a:srgbClr val="6EEB9F"/>
                </a:solidFill>
                <a:latin typeface="Century Gothic"/>
                <a:cs typeface="Century Gothic"/>
              </a:rPr>
              <a:t>able </a:t>
            </a:r>
            <a:r>
              <a:rPr sz="2100" spc="15" dirty="0">
                <a:solidFill>
                  <a:srgbClr val="6EEB9F"/>
                </a:solidFill>
                <a:latin typeface="Century Gothic"/>
                <a:cs typeface="Century Gothic"/>
              </a:rPr>
              <a:t>to </a:t>
            </a:r>
            <a:r>
              <a:rPr sz="2100" spc="-10" dirty="0">
                <a:solidFill>
                  <a:srgbClr val="6EEB9F"/>
                </a:solidFill>
                <a:latin typeface="Century Gothic"/>
                <a:cs typeface="Century Gothic"/>
              </a:rPr>
              <a:t>access </a:t>
            </a:r>
            <a:r>
              <a:rPr sz="2100" dirty="0">
                <a:solidFill>
                  <a:srgbClr val="6EEB9F"/>
                </a:solidFill>
                <a:latin typeface="Century Gothic"/>
                <a:cs typeface="Century Gothic"/>
              </a:rPr>
              <a:t>data </a:t>
            </a:r>
            <a:r>
              <a:rPr sz="2100" spc="-15" dirty="0">
                <a:solidFill>
                  <a:srgbClr val="6EEB9F"/>
                </a:solidFill>
                <a:latin typeface="Century Gothic"/>
                <a:cs typeface="Century Gothic"/>
              </a:rPr>
              <a:t>of</a:t>
            </a:r>
            <a:r>
              <a:rPr sz="2100" spc="150" dirty="0">
                <a:solidFill>
                  <a:srgbClr val="6EEB9F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6EEB9F"/>
                </a:solidFill>
                <a:latin typeface="Century Gothic"/>
                <a:cs typeface="Century Gothic"/>
              </a:rPr>
              <a:t>a</a:t>
            </a:r>
            <a:endParaRPr sz="2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235"/>
              </a:spcBef>
            </a:pPr>
            <a:r>
              <a:rPr sz="2100" spc="20" dirty="0">
                <a:solidFill>
                  <a:srgbClr val="6EEB9F"/>
                </a:solidFill>
                <a:latin typeface="Century Gothic"/>
                <a:cs typeface="Century Gothic"/>
              </a:rPr>
              <a:t>specific</a:t>
            </a:r>
            <a:r>
              <a:rPr sz="2100" spc="-280" dirty="0">
                <a:solidFill>
                  <a:srgbClr val="6EEB9F"/>
                </a:solidFill>
                <a:latin typeface="Century Gothic"/>
                <a:cs typeface="Century Gothic"/>
              </a:rPr>
              <a:t> </a:t>
            </a:r>
            <a:r>
              <a:rPr sz="2100" spc="20" dirty="0">
                <a:solidFill>
                  <a:srgbClr val="6EEB9F"/>
                </a:solidFill>
                <a:latin typeface="Century Gothic"/>
                <a:cs typeface="Century Gothic"/>
              </a:rPr>
              <a:t>individual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1525" y="4267200"/>
            <a:ext cx="1533525" cy="857250"/>
          </a:xfrm>
          <a:custGeom>
            <a:avLst/>
            <a:gdLst/>
            <a:ahLst/>
            <a:cxnLst/>
            <a:rect l="l" t="t" r="r" b="b"/>
            <a:pathLst>
              <a:path w="1533525" h="857250">
                <a:moveTo>
                  <a:pt x="808228" y="0"/>
                </a:moveTo>
                <a:lnTo>
                  <a:pt x="808228" y="149479"/>
                </a:lnTo>
                <a:lnTo>
                  <a:pt x="0" y="149479"/>
                </a:lnTo>
                <a:lnTo>
                  <a:pt x="0" y="707770"/>
                </a:lnTo>
                <a:lnTo>
                  <a:pt x="808228" y="707770"/>
                </a:lnTo>
                <a:lnTo>
                  <a:pt x="808228" y="857250"/>
                </a:lnTo>
                <a:lnTo>
                  <a:pt x="1533525" y="428625"/>
                </a:lnTo>
                <a:lnTo>
                  <a:pt x="808228" y="0"/>
                </a:lnTo>
                <a:close/>
              </a:path>
            </a:pathLst>
          </a:custGeom>
          <a:solidFill>
            <a:srgbClr val="EC5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9650" y="4438650"/>
            <a:ext cx="762000" cy="523875"/>
          </a:xfrm>
          <a:custGeom>
            <a:avLst/>
            <a:gdLst/>
            <a:ahLst/>
            <a:cxnLst/>
            <a:rect l="l" t="t" r="r" b="b"/>
            <a:pathLst>
              <a:path w="762000" h="523875">
                <a:moveTo>
                  <a:pt x="0" y="523875"/>
                </a:moveTo>
                <a:lnTo>
                  <a:pt x="762000" y="523875"/>
                </a:lnTo>
                <a:lnTo>
                  <a:pt x="762000" y="0"/>
                </a:lnTo>
                <a:lnTo>
                  <a:pt x="0" y="0"/>
                </a:lnTo>
                <a:lnTo>
                  <a:pt x="0" y="523875"/>
                </a:lnTo>
                <a:close/>
              </a:path>
            </a:pathLst>
          </a:custGeom>
          <a:solidFill>
            <a:srgbClr val="EC5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4902" y="4479290"/>
            <a:ext cx="5238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G3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6287" y="4100576"/>
            <a:ext cx="10735310" cy="1171575"/>
          </a:xfrm>
          <a:custGeom>
            <a:avLst/>
            <a:gdLst/>
            <a:ahLst/>
            <a:cxnLst/>
            <a:rect l="l" t="t" r="r" b="b"/>
            <a:pathLst>
              <a:path w="10735310" h="1171575">
                <a:moveTo>
                  <a:pt x="0" y="90550"/>
                </a:moveTo>
                <a:lnTo>
                  <a:pt x="7119" y="55292"/>
                </a:lnTo>
                <a:lnTo>
                  <a:pt x="26536" y="26511"/>
                </a:lnTo>
                <a:lnTo>
                  <a:pt x="55335" y="7112"/>
                </a:lnTo>
                <a:lnTo>
                  <a:pt x="90601" y="0"/>
                </a:lnTo>
                <a:lnTo>
                  <a:pt x="10644060" y="0"/>
                </a:lnTo>
                <a:lnTo>
                  <a:pt x="10679338" y="7112"/>
                </a:lnTo>
                <a:lnTo>
                  <a:pt x="10708163" y="26511"/>
                </a:lnTo>
                <a:lnTo>
                  <a:pt x="10727606" y="55292"/>
                </a:lnTo>
                <a:lnTo>
                  <a:pt x="10734738" y="90550"/>
                </a:lnTo>
                <a:lnTo>
                  <a:pt x="10734738" y="1080897"/>
                </a:lnTo>
                <a:lnTo>
                  <a:pt x="10727606" y="1116175"/>
                </a:lnTo>
                <a:lnTo>
                  <a:pt x="10708163" y="1145000"/>
                </a:lnTo>
                <a:lnTo>
                  <a:pt x="10679338" y="1164443"/>
                </a:lnTo>
                <a:lnTo>
                  <a:pt x="10644060" y="1171575"/>
                </a:lnTo>
                <a:lnTo>
                  <a:pt x="90601" y="1171575"/>
                </a:lnTo>
                <a:lnTo>
                  <a:pt x="55335" y="1164443"/>
                </a:lnTo>
                <a:lnTo>
                  <a:pt x="26536" y="1145000"/>
                </a:lnTo>
                <a:lnTo>
                  <a:pt x="7119" y="1116175"/>
                </a:lnTo>
                <a:lnTo>
                  <a:pt x="0" y="1080897"/>
                </a:lnTo>
                <a:lnTo>
                  <a:pt x="0" y="90550"/>
                </a:lnTo>
                <a:close/>
              </a:path>
            </a:pathLst>
          </a:custGeom>
          <a:ln w="9534">
            <a:solidFill>
              <a:srgbClr val="EC51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85845" y="4097909"/>
            <a:ext cx="831532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7310" marR="5080" indent="-1325245">
              <a:lnSpc>
                <a:spcPct val="149000"/>
              </a:lnSpc>
              <a:spcBef>
                <a:spcPts val="100"/>
              </a:spcBef>
            </a:pPr>
            <a:r>
              <a:rPr sz="2100" spc="-30" dirty="0">
                <a:solidFill>
                  <a:srgbClr val="FF7B80"/>
                </a:solidFill>
                <a:latin typeface="Century Gothic"/>
                <a:cs typeface="Century Gothic"/>
              </a:rPr>
              <a:t>The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third-party </a:t>
            </a:r>
            <a:r>
              <a:rPr sz="2100" spc="-15" dirty="0">
                <a:solidFill>
                  <a:srgbClr val="FF7B80"/>
                </a:solidFill>
                <a:latin typeface="Century Gothic"/>
                <a:cs typeface="Century Gothic"/>
              </a:rPr>
              <a:t>company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should </a:t>
            </a:r>
            <a:r>
              <a:rPr sz="2100" spc="-5" dirty="0">
                <a:solidFill>
                  <a:srgbClr val="FF7B80"/>
                </a:solidFill>
                <a:latin typeface="Century Gothic"/>
                <a:cs typeface="Century Gothic"/>
              </a:rPr>
              <a:t>be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able </a:t>
            </a:r>
            <a:r>
              <a:rPr sz="2100" spc="20" dirty="0">
                <a:solidFill>
                  <a:srgbClr val="FF7B80"/>
                </a:solidFill>
                <a:latin typeface="Century Gothic"/>
                <a:cs typeface="Century Gothic"/>
              </a:rPr>
              <a:t>to 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access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anonymized  data </a:t>
            </a:r>
            <a:r>
              <a:rPr sz="2100" spc="-15" dirty="0">
                <a:solidFill>
                  <a:srgbClr val="FF7B80"/>
                </a:solidFill>
                <a:latin typeface="Century Gothic"/>
                <a:cs typeface="Century Gothic"/>
              </a:rPr>
              <a:t>of 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groups </a:t>
            </a:r>
            <a:r>
              <a:rPr sz="2100" spc="-15" dirty="0">
                <a:solidFill>
                  <a:srgbClr val="FF7B80"/>
                </a:solidFill>
                <a:latin typeface="Century Gothic"/>
                <a:cs typeface="Century Gothic"/>
              </a:rPr>
              <a:t>of </a:t>
            </a:r>
            <a:r>
              <a:rPr sz="2100" spc="20" dirty="0">
                <a:solidFill>
                  <a:srgbClr val="FF7B80"/>
                </a:solidFill>
                <a:latin typeface="Century Gothic"/>
                <a:cs typeface="Century Gothic"/>
              </a:rPr>
              <a:t>individuals 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under </a:t>
            </a:r>
            <a:r>
              <a:rPr sz="2100" spc="10" dirty="0">
                <a:solidFill>
                  <a:srgbClr val="FF7B80"/>
                </a:solidFill>
                <a:latin typeface="Century Gothic"/>
                <a:cs typeface="Century Gothic"/>
              </a:rPr>
              <a:t>certain</a:t>
            </a:r>
            <a:r>
              <a:rPr sz="2100" spc="-16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5" dirty="0">
                <a:solidFill>
                  <a:srgbClr val="FF7B80"/>
                </a:solidFill>
                <a:latin typeface="Century Gothic"/>
                <a:cs typeface="Century Gothic"/>
              </a:rPr>
              <a:t>constraints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287" y="5681662"/>
            <a:ext cx="1534160" cy="857250"/>
          </a:xfrm>
          <a:custGeom>
            <a:avLst/>
            <a:gdLst/>
            <a:ahLst/>
            <a:cxnLst/>
            <a:rect l="l" t="t" r="r" b="b"/>
            <a:pathLst>
              <a:path w="1534160" h="857250">
                <a:moveTo>
                  <a:pt x="808164" y="0"/>
                </a:moveTo>
                <a:lnTo>
                  <a:pt x="808164" y="149517"/>
                </a:lnTo>
                <a:lnTo>
                  <a:pt x="0" y="149517"/>
                </a:lnTo>
                <a:lnTo>
                  <a:pt x="0" y="707732"/>
                </a:lnTo>
                <a:lnTo>
                  <a:pt x="808164" y="707732"/>
                </a:lnTo>
                <a:lnTo>
                  <a:pt x="808164" y="857250"/>
                </a:lnTo>
                <a:lnTo>
                  <a:pt x="1533588" y="428625"/>
                </a:lnTo>
                <a:lnTo>
                  <a:pt x="808164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287" y="5681662"/>
            <a:ext cx="1534160" cy="857250"/>
          </a:xfrm>
          <a:custGeom>
            <a:avLst/>
            <a:gdLst/>
            <a:ahLst/>
            <a:cxnLst/>
            <a:rect l="l" t="t" r="r" b="b"/>
            <a:pathLst>
              <a:path w="1534160" h="857250">
                <a:moveTo>
                  <a:pt x="0" y="149517"/>
                </a:moveTo>
                <a:lnTo>
                  <a:pt x="808164" y="149517"/>
                </a:lnTo>
                <a:lnTo>
                  <a:pt x="808164" y="0"/>
                </a:lnTo>
                <a:lnTo>
                  <a:pt x="1533588" y="428625"/>
                </a:lnTo>
                <a:lnTo>
                  <a:pt x="808164" y="857250"/>
                </a:lnTo>
                <a:lnTo>
                  <a:pt x="808164" y="707732"/>
                </a:lnTo>
                <a:lnTo>
                  <a:pt x="0" y="707732"/>
                </a:lnTo>
                <a:lnTo>
                  <a:pt x="0" y="149517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4412" y="5853112"/>
            <a:ext cx="762000" cy="523875"/>
          </a:xfrm>
          <a:prstGeom prst="rect">
            <a:avLst/>
          </a:prstGeom>
          <a:solidFill>
            <a:srgbClr val="202020"/>
          </a:solidFill>
          <a:ln w="9534">
            <a:solidFill>
              <a:srgbClr val="00C5B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34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G4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6287" y="5510276"/>
            <a:ext cx="10725785" cy="1171575"/>
          </a:xfrm>
          <a:custGeom>
            <a:avLst/>
            <a:gdLst/>
            <a:ahLst/>
            <a:cxnLst/>
            <a:rect l="l" t="t" r="r" b="b"/>
            <a:pathLst>
              <a:path w="10725785" h="1171575">
                <a:moveTo>
                  <a:pt x="0" y="90551"/>
                </a:moveTo>
                <a:lnTo>
                  <a:pt x="7120" y="55292"/>
                </a:lnTo>
                <a:lnTo>
                  <a:pt x="26538" y="26511"/>
                </a:lnTo>
                <a:lnTo>
                  <a:pt x="55340" y="7112"/>
                </a:lnTo>
                <a:lnTo>
                  <a:pt x="90614" y="0"/>
                </a:lnTo>
                <a:lnTo>
                  <a:pt x="10634535" y="0"/>
                </a:lnTo>
                <a:lnTo>
                  <a:pt x="10669813" y="7112"/>
                </a:lnTo>
                <a:lnTo>
                  <a:pt x="10698638" y="26511"/>
                </a:lnTo>
                <a:lnTo>
                  <a:pt x="10718081" y="55292"/>
                </a:lnTo>
                <a:lnTo>
                  <a:pt x="10725213" y="90551"/>
                </a:lnTo>
                <a:lnTo>
                  <a:pt x="10725213" y="1080897"/>
                </a:lnTo>
                <a:lnTo>
                  <a:pt x="10718081" y="1116170"/>
                </a:lnTo>
                <a:lnTo>
                  <a:pt x="10698638" y="1144973"/>
                </a:lnTo>
                <a:lnTo>
                  <a:pt x="10669813" y="1164391"/>
                </a:lnTo>
                <a:lnTo>
                  <a:pt x="10634535" y="1171511"/>
                </a:lnTo>
                <a:lnTo>
                  <a:pt x="90614" y="1171511"/>
                </a:lnTo>
                <a:lnTo>
                  <a:pt x="55340" y="1164391"/>
                </a:lnTo>
                <a:lnTo>
                  <a:pt x="26538" y="1144973"/>
                </a:lnTo>
                <a:lnTo>
                  <a:pt x="7120" y="1116170"/>
                </a:lnTo>
                <a:lnTo>
                  <a:pt x="0" y="1080897"/>
                </a:lnTo>
                <a:lnTo>
                  <a:pt x="0" y="90551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71139" y="5509835"/>
            <a:ext cx="8633460" cy="9804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00" spc="-30" dirty="0">
                <a:solidFill>
                  <a:srgbClr val="00C5BA"/>
                </a:solidFill>
                <a:latin typeface="Century Gothic"/>
                <a:cs typeface="Century Gothic"/>
              </a:rPr>
              <a:t>The </a:t>
            </a:r>
            <a:r>
              <a:rPr sz="2100" dirty="0">
                <a:solidFill>
                  <a:srgbClr val="00C5BA"/>
                </a:solidFill>
                <a:latin typeface="Century Gothic"/>
                <a:cs typeface="Century Gothic"/>
              </a:rPr>
              <a:t>third-party </a:t>
            </a:r>
            <a:r>
              <a:rPr sz="2100" spc="-15" dirty="0">
                <a:solidFill>
                  <a:srgbClr val="00C5BA"/>
                </a:solidFill>
                <a:latin typeface="Century Gothic"/>
                <a:cs typeface="Century Gothic"/>
              </a:rPr>
              <a:t>company </a:t>
            </a:r>
            <a:r>
              <a:rPr sz="2100" spc="-5" dirty="0">
                <a:solidFill>
                  <a:srgbClr val="00C5BA"/>
                </a:solidFill>
                <a:latin typeface="Century Gothic"/>
                <a:cs typeface="Century Gothic"/>
              </a:rPr>
              <a:t>could </a:t>
            </a:r>
            <a:r>
              <a:rPr sz="2100" spc="5" dirty="0">
                <a:solidFill>
                  <a:srgbClr val="00C5BA"/>
                </a:solidFill>
                <a:latin typeface="Century Gothic"/>
                <a:cs typeface="Century Gothic"/>
              </a:rPr>
              <a:t>subscribe </a:t>
            </a:r>
            <a:r>
              <a:rPr sz="2100" spc="20" dirty="0">
                <a:solidFill>
                  <a:srgbClr val="00C5BA"/>
                </a:solidFill>
                <a:latin typeface="Century Gothic"/>
                <a:cs typeface="Century Gothic"/>
              </a:rPr>
              <a:t>to </a:t>
            </a:r>
            <a:r>
              <a:rPr sz="2100" spc="-5" dirty="0">
                <a:solidFill>
                  <a:srgbClr val="00C5BA"/>
                </a:solidFill>
                <a:latin typeface="Century Gothic"/>
                <a:cs typeface="Century Gothic"/>
              </a:rPr>
              <a:t>get new </a:t>
            </a:r>
            <a:r>
              <a:rPr sz="2100" dirty="0">
                <a:solidFill>
                  <a:srgbClr val="00C5BA"/>
                </a:solidFill>
                <a:latin typeface="Century Gothic"/>
                <a:cs typeface="Century Gothic"/>
              </a:rPr>
              <a:t>data</a:t>
            </a:r>
            <a:r>
              <a:rPr sz="2100" spc="16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00C5BA"/>
                </a:solidFill>
                <a:latin typeface="Century Gothic"/>
                <a:cs typeface="Century Gothic"/>
              </a:rPr>
              <a:t>related</a:t>
            </a:r>
            <a:endParaRPr sz="2100">
              <a:latin typeface="Century Gothic"/>
              <a:cs typeface="Century Gothic"/>
            </a:endParaRPr>
          </a:p>
          <a:p>
            <a:pPr marL="2386330">
              <a:lnSpc>
                <a:spcPct val="100000"/>
              </a:lnSpc>
              <a:spcBef>
                <a:spcPts val="1235"/>
              </a:spcBef>
            </a:pPr>
            <a:r>
              <a:rPr sz="2100" spc="15" dirty="0">
                <a:solidFill>
                  <a:srgbClr val="00C5BA"/>
                </a:solidFill>
                <a:latin typeface="Century Gothic"/>
                <a:cs typeface="Century Gothic"/>
              </a:rPr>
              <a:t>to</a:t>
            </a:r>
            <a:r>
              <a:rPr sz="2100" spc="-1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20" dirty="0">
                <a:solidFill>
                  <a:srgbClr val="00C5BA"/>
                </a:solidFill>
                <a:latin typeface="Century Gothic"/>
                <a:cs typeface="Century Gothic"/>
              </a:rPr>
              <a:t>specific</a:t>
            </a:r>
            <a:r>
              <a:rPr sz="2100" spc="-22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20" dirty="0">
                <a:solidFill>
                  <a:srgbClr val="00C5BA"/>
                </a:solidFill>
                <a:latin typeface="Century Gothic"/>
                <a:cs typeface="Century Gothic"/>
              </a:rPr>
              <a:t>individuals</a:t>
            </a:r>
            <a:r>
              <a:rPr sz="2100" spc="-210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-15" dirty="0">
                <a:solidFill>
                  <a:srgbClr val="00C5BA"/>
                </a:solidFill>
                <a:latin typeface="Century Gothic"/>
                <a:cs typeface="Century Gothic"/>
              </a:rPr>
              <a:t>or</a:t>
            </a:r>
            <a:r>
              <a:rPr sz="2100" spc="15" dirty="0">
                <a:solidFill>
                  <a:srgbClr val="00C5BA"/>
                </a:solidFill>
                <a:latin typeface="Century Gothic"/>
                <a:cs typeface="Century Gothic"/>
              </a:rPr>
              <a:t> previously</a:t>
            </a:r>
            <a:r>
              <a:rPr sz="2100" spc="-12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15" dirty="0">
                <a:solidFill>
                  <a:srgbClr val="00C5BA"/>
                </a:solidFill>
                <a:latin typeface="Century Gothic"/>
                <a:cs typeface="Century Gothic"/>
              </a:rPr>
              <a:t>saved</a:t>
            </a:r>
            <a:r>
              <a:rPr sz="2100" spc="-140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-15" dirty="0">
                <a:solidFill>
                  <a:srgbClr val="00C5BA"/>
                </a:solidFill>
                <a:latin typeface="Century Gothic"/>
                <a:cs typeface="Century Gothic"/>
              </a:rPr>
              <a:t>search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9185" y="3114039"/>
            <a:ext cx="523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G2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2450" y="352425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287" y="1690751"/>
            <a:ext cx="10735310" cy="1181100"/>
          </a:xfrm>
          <a:custGeom>
            <a:avLst/>
            <a:gdLst/>
            <a:ahLst/>
            <a:cxnLst/>
            <a:rect l="l" t="t" r="r" b="b"/>
            <a:pathLst>
              <a:path w="10735310" h="1181100">
                <a:moveTo>
                  <a:pt x="0" y="91312"/>
                </a:moveTo>
                <a:lnTo>
                  <a:pt x="7178" y="55774"/>
                </a:lnTo>
                <a:lnTo>
                  <a:pt x="26754" y="26749"/>
                </a:lnTo>
                <a:lnTo>
                  <a:pt x="55790" y="7177"/>
                </a:lnTo>
                <a:lnTo>
                  <a:pt x="91351" y="0"/>
                </a:lnTo>
                <a:lnTo>
                  <a:pt x="10643298" y="0"/>
                </a:lnTo>
                <a:lnTo>
                  <a:pt x="10678856" y="7177"/>
                </a:lnTo>
                <a:lnTo>
                  <a:pt x="10707925" y="26749"/>
                </a:lnTo>
                <a:lnTo>
                  <a:pt x="10727541" y="55774"/>
                </a:lnTo>
                <a:lnTo>
                  <a:pt x="10734738" y="91312"/>
                </a:lnTo>
                <a:lnTo>
                  <a:pt x="10734738" y="1089660"/>
                </a:lnTo>
                <a:lnTo>
                  <a:pt x="10727541" y="1125218"/>
                </a:lnTo>
                <a:lnTo>
                  <a:pt x="10707925" y="1154287"/>
                </a:lnTo>
                <a:lnTo>
                  <a:pt x="10678856" y="1173902"/>
                </a:lnTo>
                <a:lnTo>
                  <a:pt x="10643298" y="1181100"/>
                </a:lnTo>
                <a:lnTo>
                  <a:pt x="91351" y="1181100"/>
                </a:lnTo>
                <a:lnTo>
                  <a:pt x="55790" y="1173902"/>
                </a:lnTo>
                <a:lnTo>
                  <a:pt x="26754" y="1154287"/>
                </a:lnTo>
                <a:lnTo>
                  <a:pt x="7178" y="1125218"/>
                </a:lnTo>
                <a:lnTo>
                  <a:pt x="0" y="1089660"/>
                </a:lnTo>
                <a:lnTo>
                  <a:pt x="0" y="91312"/>
                </a:lnTo>
                <a:close/>
              </a:path>
            </a:pathLst>
          </a:custGeom>
          <a:ln w="9534">
            <a:solidFill>
              <a:srgbClr val="FF7B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3989" y="1691005"/>
            <a:ext cx="8692515" cy="97916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spc="20" dirty="0">
                <a:solidFill>
                  <a:srgbClr val="FF7B80"/>
                </a:solidFill>
                <a:latin typeface="Century Gothic"/>
                <a:cs typeface="Century Gothic"/>
              </a:rPr>
              <a:t>Provide</a:t>
            </a:r>
            <a:r>
              <a:rPr sz="2100" spc="-15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a</a:t>
            </a:r>
            <a:r>
              <a:rPr sz="2100" spc="1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20" dirty="0">
                <a:solidFill>
                  <a:srgbClr val="FF7B80"/>
                </a:solidFill>
                <a:latin typeface="Century Gothic"/>
                <a:cs typeface="Century Gothic"/>
              </a:rPr>
              <a:t>service</a:t>
            </a:r>
            <a:r>
              <a:rPr sz="2100" spc="-22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FF7B80"/>
                </a:solidFill>
                <a:latin typeface="Century Gothic"/>
                <a:cs typeface="Century Gothic"/>
              </a:rPr>
              <a:t>capable</a:t>
            </a:r>
            <a:r>
              <a:rPr sz="2100" spc="7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15" dirty="0">
                <a:solidFill>
                  <a:srgbClr val="FF7B80"/>
                </a:solidFill>
                <a:latin typeface="Century Gothic"/>
                <a:cs typeface="Century Gothic"/>
              </a:rPr>
              <a:t>to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FF7B80"/>
                </a:solidFill>
                <a:latin typeface="Century Gothic"/>
                <a:cs typeface="Century Gothic"/>
              </a:rPr>
              <a:t>send</a:t>
            </a:r>
            <a:r>
              <a:rPr sz="2100" spc="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a</a:t>
            </a:r>
            <a:r>
              <a:rPr sz="2100" spc="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10" dirty="0">
                <a:solidFill>
                  <a:srgbClr val="FF7B80"/>
                </a:solidFill>
                <a:latin typeface="Century Gothic"/>
                <a:cs typeface="Century Gothic"/>
              </a:rPr>
              <a:t>notification</a:t>
            </a:r>
            <a:r>
              <a:rPr sz="2100" spc="-21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15" dirty="0">
                <a:solidFill>
                  <a:srgbClr val="FF7B80"/>
                </a:solidFill>
                <a:latin typeface="Century Gothic"/>
                <a:cs typeface="Century Gothic"/>
              </a:rPr>
              <a:t>to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5" dirty="0">
                <a:solidFill>
                  <a:srgbClr val="FF7B80"/>
                </a:solidFill>
                <a:latin typeface="Century Gothic"/>
                <a:cs typeface="Century Gothic"/>
              </a:rPr>
              <a:t>the</a:t>
            </a:r>
            <a:r>
              <a:rPr sz="2100" spc="-75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FF7B80"/>
                </a:solidFill>
                <a:latin typeface="Century Gothic"/>
                <a:cs typeface="Century Gothic"/>
              </a:rPr>
              <a:t>health-care</a:t>
            </a:r>
            <a:endParaRPr sz="2100">
              <a:latin typeface="Century Gothic"/>
              <a:cs typeface="Century Gothic"/>
            </a:endParaRPr>
          </a:p>
          <a:p>
            <a:pPr marL="1518920">
              <a:lnSpc>
                <a:spcPct val="100000"/>
              </a:lnSpc>
              <a:spcBef>
                <a:spcPts val="1235"/>
              </a:spcBef>
            </a:pPr>
            <a:r>
              <a:rPr sz="2100" spc="20" dirty="0">
                <a:solidFill>
                  <a:srgbClr val="FF7B80"/>
                </a:solidFill>
                <a:latin typeface="Century Gothic"/>
                <a:cs typeface="Century Gothic"/>
              </a:rPr>
              <a:t>service </a:t>
            </a:r>
            <a:r>
              <a:rPr sz="2100" spc="5" dirty="0">
                <a:solidFill>
                  <a:srgbClr val="FF7B80"/>
                </a:solidFill>
                <a:latin typeface="Century Gothic"/>
                <a:cs typeface="Century Gothic"/>
              </a:rPr>
              <a:t>when 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any </a:t>
            </a:r>
            <a:r>
              <a:rPr sz="2100" spc="20" dirty="0">
                <a:solidFill>
                  <a:srgbClr val="FF7B80"/>
                </a:solidFill>
                <a:latin typeface="Century Gothic"/>
                <a:cs typeface="Century Gothic"/>
              </a:rPr>
              <a:t>individual’s </a:t>
            </a:r>
            <a:r>
              <a:rPr sz="2100" spc="-15" dirty="0">
                <a:solidFill>
                  <a:srgbClr val="FF7B80"/>
                </a:solidFill>
                <a:latin typeface="Century Gothic"/>
                <a:cs typeface="Century Gothic"/>
              </a:rPr>
              <a:t>parameter </a:t>
            </a:r>
            <a:r>
              <a:rPr sz="2100" spc="50" dirty="0">
                <a:solidFill>
                  <a:srgbClr val="FF7B80"/>
                </a:solidFill>
                <a:latin typeface="Century Gothic"/>
                <a:cs typeface="Century Gothic"/>
              </a:rPr>
              <a:t>is</a:t>
            </a:r>
            <a:r>
              <a:rPr sz="2100" spc="-400" dirty="0">
                <a:solidFill>
                  <a:srgbClr val="FF7B80"/>
                </a:solidFill>
                <a:latin typeface="Century Gothic"/>
                <a:cs typeface="Century Gothic"/>
              </a:rPr>
              <a:t> 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out </a:t>
            </a:r>
            <a:r>
              <a:rPr sz="2100" spc="-15" dirty="0">
                <a:solidFill>
                  <a:srgbClr val="FF7B80"/>
                </a:solidFill>
                <a:latin typeface="Century Gothic"/>
                <a:cs typeface="Century Gothic"/>
              </a:rPr>
              <a:t>of </a:t>
            </a:r>
            <a:r>
              <a:rPr sz="2100" spc="-10" dirty="0">
                <a:solidFill>
                  <a:srgbClr val="FF7B80"/>
                </a:solidFill>
                <a:latin typeface="Century Gothic"/>
                <a:cs typeface="Century Gothic"/>
              </a:rPr>
              <a:t>range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525" y="1876425"/>
            <a:ext cx="1533525" cy="866775"/>
          </a:xfrm>
          <a:custGeom>
            <a:avLst/>
            <a:gdLst/>
            <a:ahLst/>
            <a:cxnLst/>
            <a:rect l="l" t="t" r="r" b="b"/>
            <a:pathLst>
              <a:path w="1533525" h="866775">
                <a:moveTo>
                  <a:pt x="808736" y="0"/>
                </a:moveTo>
                <a:lnTo>
                  <a:pt x="808736" y="151129"/>
                </a:lnTo>
                <a:lnTo>
                  <a:pt x="0" y="151129"/>
                </a:lnTo>
                <a:lnTo>
                  <a:pt x="0" y="715645"/>
                </a:lnTo>
                <a:lnTo>
                  <a:pt x="808736" y="715645"/>
                </a:lnTo>
                <a:lnTo>
                  <a:pt x="808736" y="866775"/>
                </a:lnTo>
                <a:lnTo>
                  <a:pt x="1533525" y="433324"/>
                </a:lnTo>
                <a:lnTo>
                  <a:pt x="808736" y="0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7432" y="2112962"/>
            <a:ext cx="5238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G5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375" y="413321"/>
            <a:ext cx="995235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35" dirty="0"/>
              <a:t>Goals </a:t>
            </a:r>
            <a:r>
              <a:rPr sz="3950" spc="5" dirty="0"/>
              <a:t>&lt;&lt;AutomatedSOS </a:t>
            </a:r>
            <a:r>
              <a:rPr sz="3950" spc="10" dirty="0"/>
              <a:t>-</a:t>
            </a:r>
            <a:r>
              <a:rPr sz="3950" spc="110" dirty="0"/>
              <a:t> </a:t>
            </a:r>
            <a:r>
              <a:rPr sz="3950" dirty="0"/>
              <a:t>Track4Run&gt;&gt;</a:t>
            </a:r>
            <a:endParaRPr sz="3950"/>
          </a:p>
        </p:txBody>
      </p:sp>
      <p:sp>
        <p:nvSpPr>
          <p:cNvPr id="7" name="object 7"/>
          <p:cNvSpPr/>
          <p:nvPr/>
        </p:nvSpPr>
        <p:spPr>
          <a:xfrm>
            <a:off x="771525" y="3219450"/>
            <a:ext cx="1533525" cy="866775"/>
          </a:xfrm>
          <a:custGeom>
            <a:avLst/>
            <a:gdLst/>
            <a:ahLst/>
            <a:cxnLst/>
            <a:rect l="l" t="t" r="r" b="b"/>
            <a:pathLst>
              <a:path w="1533525" h="866775">
                <a:moveTo>
                  <a:pt x="800100" y="0"/>
                </a:moveTo>
                <a:lnTo>
                  <a:pt x="800100" y="151129"/>
                </a:lnTo>
                <a:lnTo>
                  <a:pt x="0" y="151129"/>
                </a:lnTo>
                <a:lnTo>
                  <a:pt x="0" y="715644"/>
                </a:lnTo>
                <a:lnTo>
                  <a:pt x="800100" y="715644"/>
                </a:lnTo>
                <a:lnTo>
                  <a:pt x="800100" y="866775"/>
                </a:lnTo>
                <a:lnTo>
                  <a:pt x="1533525" y="433324"/>
                </a:lnTo>
                <a:lnTo>
                  <a:pt x="800100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287" y="3062351"/>
            <a:ext cx="10735310" cy="1171575"/>
          </a:xfrm>
          <a:custGeom>
            <a:avLst/>
            <a:gdLst/>
            <a:ahLst/>
            <a:cxnLst/>
            <a:rect l="l" t="t" r="r" b="b"/>
            <a:pathLst>
              <a:path w="10735310" h="1171575">
                <a:moveTo>
                  <a:pt x="0" y="90550"/>
                </a:moveTo>
                <a:lnTo>
                  <a:pt x="7119" y="55292"/>
                </a:lnTo>
                <a:lnTo>
                  <a:pt x="26536" y="26511"/>
                </a:lnTo>
                <a:lnTo>
                  <a:pt x="55335" y="7112"/>
                </a:lnTo>
                <a:lnTo>
                  <a:pt x="90601" y="0"/>
                </a:lnTo>
                <a:lnTo>
                  <a:pt x="10644060" y="0"/>
                </a:lnTo>
                <a:lnTo>
                  <a:pt x="10679338" y="7112"/>
                </a:lnTo>
                <a:lnTo>
                  <a:pt x="10708163" y="26511"/>
                </a:lnTo>
                <a:lnTo>
                  <a:pt x="10727606" y="55292"/>
                </a:lnTo>
                <a:lnTo>
                  <a:pt x="10734738" y="90550"/>
                </a:lnTo>
                <a:lnTo>
                  <a:pt x="10734738" y="1080897"/>
                </a:lnTo>
                <a:lnTo>
                  <a:pt x="10727606" y="1116175"/>
                </a:lnTo>
                <a:lnTo>
                  <a:pt x="10708163" y="1145000"/>
                </a:lnTo>
                <a:lnTo>
                  <a:pt x="10679338" y="1164443"/>
                </a:lnTo>
                <a:lnTo>
                  <a:pt x="10644060" y="1171575"/>
                </a:lnTo>
                <a:lnTo>
                  <a:pt x="90601" y="1171575"/>
                </a:lnTo>
                <a:lnTo>
                  <a:pt x="55335" y="1164443"/>
                </a:lnTo>
                <a:lnTo>
                  <a:pt x="26536" y="1145000"/>
                </a:lnTo>
                <a:lnTo>
                  <a:pt x="7119" y="1116175"/>
                </a:lnTo>
                <a:lnTo>
                  <a:pt x="0" y="1080897"/>
                </a:lnTo>
                <a:lnTo>
                  <a:pt x="0" y="90550"/>
                </a:lnTo>
                <a:close/>
              </a:path>
            </a:pathLst>
          </a:custGeom>
          <a:ln w="9534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4964" y="3056508"/>
            <a:ext cx="8520430" cy="97980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35"/>
              </a:spcBef>
            </a:pPr>
            <a:r>
              <a:rPr sz="2100" dirty="0">
                <a:solidFill>
                  <a:srgbClr val="00C5BA"/>
                </a:solidFill>
                <a:latin typeface="Century Gothic"/>
                <a:cs typeface="Century Gothic"/>
              </a:rPr>
              <a:t>Run </a:t>
            </a:r>
            <a:r>
              <a:rPr sz="2100" spc="-5" dirty="0">
                <a:solidFill>
                  <a:srgbClr val="00C5BA"/>
                </a:solidFill>
                <a:latin typeface="Century Gothic"/>
                <a:cs typeface="Century Gothic"/>
              </a:rPr>
              <a:t>organizers </a:t>
            </a:r>
            <a:r>
              <a:rPr sz="2100" dirty="0">
                <a:solidFill>
                  <a:srgbClr val="00C5BA"/>
                </a:solidFill>
                <a:latin typeface="Century Gothic"/>
                <a:cs typeface="Century Gothic"/>
              </a:rPr>
              <a:t>could </a:t>
            </a:r>
            <a:r>
              <a:rPr sz="2100" spc="10" dirty="0">
                <a:solidFill>
                  <a:srgbClr val="00C5BA"/>
                </a:solidFill>
                <a:latin typeface="Century Gothic"/>
                <a:cs typeface="Century Gothic"/>
              </a:rPr>
              <a:t>define the </a:t>
            </a:r>
            <a:r>
              <a:rPr sz="2100" spc="5" dirty="0">
                <a:solidFill>
                  <a:srgbClr val="00C5BA"/>
                </a:solidFill>
                <a:latin typeface="Century Gothic"/>
                <a:cs typeface="Century Gothic"/>
              </a:rPr>
              <a:t>path </a:t>
            </a:r>
            <a:r>
              <a:rPr sz="2100" spc="-5" dirty="0">
                <a:solidFill>
                  <a:srgbClr val="00C5BA"/>
                </a:solidFill>
                <a:latin typeface="Century Gothic"/>
                <a:cs typeface="Century Gothic"/>
              </a:rPr>
              <a:t>for </a:t>
            </a:r>
            <a:r>
              <a:rPr sz="2100" dirty="0">
                <a:solidFill>
                  <a:srgbClr val="00C5BA"/>
                </a:solidFill>
                <a:latin typeface="Century Gothic"/>
                <a:cs typeface="Century Gothic"/>
              </a:rPr>
              <a:t>a </a:t>
            </a:r>
            <a:r>
              <a:rPr sz="2100" spc="40" dirty="0">
                <a:solidFill>
                  <a:srgbClr val="00C5BA"/>
                </a:solidFill>
                <a:latin typeface="Century Gothic"/>
                <a:cs typeface="Century Gothic"/>
              </a:rPr>
              <a:t>given </a:t>
            </a:r>
            <a:r>
              <a:rPr sz="2100" spc="-10" dirty="0">
                <a:solidFill>
                  <a:srgbClr val="00C5BA"/>
                </a:solidFill>
                <a:latin typeface="Century Gothic"/>
                <a:cs typeface="Century Gothic"/>
              </a:rPr>
              <a:t>run </a:t>
            </a:r>
            <a:r>
              <a:rPr sz="2100" spc="-5" dirty="0">
                <a:solidFill>
                  <a:srgbClr val="00C5BA"/>
                </a:solidFill>
                <a:latin typeface="Century Gothic"/>
                <a:cs typeface="Century Gothic"/>
              </a:rPr>
              <a:t>and</a:t>
            </a:r>
            <a:r>
              <a:rPr sz="2100" spc="-270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-25" dirty="0">
                <a:solidFill>
                  <a:srgbClr val="00C5BA"/>
                </a:solidFill>
                <a:latin typeface="Century Gothic"/>
                <a:cs typeface="Century Gothic"/>
              </a:rPr>
              <a:t>TrackMe</a:t>
            </a:r>
            <a:endParaRPr sz="2100">
              <a:latin typeface="Century Gothic"/>
              <a:cs typeface="Century Gothic"/>
            </a:endParaRPr>
          </a:p>
          <a:p>
            <a:pPr marR="21590" algn="r">
              <a:lnSpc>
                <a:spcPct val="100000"/>
              </a:lnSpc>
              <a:spcBef>
                <a:spcPts val="1235"/>
              </a:spcBef>
            </a:pPr>
            <a:r>
              <a:rPr sz="2100" spc="-10" dirty="0">
                <a:solidFill>
                  <a:srgbClr val="00C5BA"/>
                </a:solidFill>
                <a:latin typeface="Century Gothic"/>
                <a:cs typeface="Century Gothic"/>
              </a:rPr>
              <a:t>users can enroll </a:t>
            </a:r>
            <a:r>
              <a:rPr sz="2100" spc="15" dirty="0">
                <a:solidFill>
                  <a:srgbClr val="00C5BA"/>
                </a:solidFill>
                <a:latin typeface="Century Gothic"/>
                <a:cs typeface="Century Gothic"/>
              </a:rPr>
              <a:t>to</a:t>
            </a:r>
            <a:r>
              <a:rPr sz="2100" spc="35" dirty="0">
                <a:solidFill>
                  <a:srgbClr val="00C5BA"/>
                </a:solidFill>
                <a:latin typeface="Century Gothic"/>
                <a:cs typeface="Century Gothic"/>
              </a:rPr>
              <a:t> </a:t>
            </a:r>
            <a:r>
              <a:rPr sz="2100" spc="50" dirty="0">
                <a:solidFill>
                  <a:srgbClr val="00C5BA"/>
                </a:solidFill>
                <a:latin typeface="Century Gothic"/>
                <a:cs typeface="Century Gothic"/>
              </a:rPr>
              <a:t>it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9185" y="3457575"/>
            <a:ext cx="523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G6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525" y="4648200"/>
            <a:ext cx="1533525" cy="866775"/>
          </a:xfrm>
          <a:custGeom>
            <a:avLst/>
            <a:gdLst/>
            <a:ahLst/>
            <a:cxnLst/>
            <a:rect l="l" t="t" r="r" b="b"/>
            <a:pathLst>
              <a:path w="1533525" h="866775">
                <a:moveTo>
                  <a:pt x="800100" y="0"/>
                </a:moveTo>
                <a:lnTo>
                  <a:pt x="800100" y="151130"/>
                </a:lnTo>
                <a:lnTo>
                  <a:pt x="0" y="151130"/>
                </a:lnTo>
                <a:lnTo>
                  <a:pt x="0" y="715644"/>
                </a:lnTo>
                <a:lnTo>
                  <a:pt x="800100" y="715644"/>
                </a:lnTo>
                <a:lnTo>
                  <a:pt x="800100" y="866775"/>
                </a:lnTo>
                <a:lnTo>
                  <a:pt x="1533525" y="433324"/>
                </a:lnTo>
                <a:lnTo>
                  <a:pt x="800100" y="0"/>
                </a:lnTo>
                <a:close/>
              </a:path>
            </a:pathLst>
          </a:custGeom>
          <a:solidFill>
            <a:srgbClr val="E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287" y="4500626"/>
            <a:ext cx="10735310" cy="1171575"/>
          </a:xfrm>
          <a:custGeom>
            <a:avLst/>
            <a:gdLst/>
            <a:ahLst/>
            <a:cxnLst/>
            <a:rect l="l" t="t" r="r" b="b"/>
            <a:pathLst>
              <a:path w="10735310" h="1171575">
                <a:moveTo>
                  <a:pt x="0" y="90550"/>
                </a:moveTo>
                <a:lnTo>
                  <a:pt x="7119" y="55292"/>
                </a:lnTo>
                <a:lnTo>
                  <a:pt x="26536" y="26511"/>
                </a:lnTo>
                <a:lnTo>
                  <a:pt x="55335" y="7112"/>
                </a:lnTo>
                <a:lnTo>
                  <a:pt x="90601" y="0"/>
                </a:lnTo>
                <a:lnTo>
                  <a:pt x="10644060" y="0"/>
                </a:lnTo>
                <a:lnTo>
                  <a:pt x="10679338" y="7112"/>
                </a:lnTo>
                <a:lnTo>
                  <a:pt x="10708163" y="26511"/>
                </a:lnTo>
                <a:lnTo>
                  <a:pt x="10727606" y="55292"/>
                </a:lnTo>
                <a:lnTo>
                  <a:pt x="10734738" y="90550"/>
                </a:lnTo>
                <a:lnTo>
                  <a:pt x="10734738" y="1080897"/>
                </a:lnTo>
                <a:lnTo>
                  <a:pt x="10727606" y="1116170"/>
                </a:lnTo>
                <a:lnTo>
                  <a:pt x="10708163" y="1144973"/>
                </a:lnTo>
                <a:lnTo>
                  <a:pt x="10679338" y="1164391"/>
                </a:lnTo>
                <a:lnTo>
                  <a:pt x="10644060" y="1171511"/>
                </a:lnTo>
                <a:lnTo>
                  <a:pt x="90601" y="1171511"/>
                </a:lnTo>
                <a:lnTo>
                  <a:pt x="55335" y="1164391"/>
                </a:lnTo>
                <a:lnTo>
                  <a:pt x="26536" y="1144973"/>
                </a:lnTo>
                <a:lnTo>
                  <a:pt x="7119" y="1116170"/>
                </a:lnTo>
                <a:lnTo>
                  <a:pt x="0" y="1080897"/>
                </a:lnTo>
                <a:lnTo>
                  <a:pt x="0" y="90550"/>
                </a:lnTo>
                <a:close/>
              </a:path>
            </a:pathLst>
          </a:custGeom>
          <a:ln w="9534">
            <a:solidFill>
              <a:srgbClr val="EE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81070" y="4497763"/>
            <a:ext cx="8425180" cy="97916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330"/>
              </a:spcBef>
            </a:pP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Run </a:t>
            </a:r>
            <a:r>
              <a:rPr sz="2100" spc="-5" dirty="0">
                <a:solidFill>
                  <a:srgbClr val="EEB151"/>
                </a:solidFill>
                <a:latin typeface="Century Gothic"/>
                <a:cs typeface="Century Gothic"/>
              </a:rPr>
              <a:t>spectators could track </a:t>
            </a:r>
            <a:r>
              <a:rPr sz="2100" spc="5" dirty="0">
                <a:solidFill>
                  <a:srgbClr val="EEB151"/>
                </a:solidFill>
                <a:latin typeface="Century Gothic"/>
                <a:cs typeface="Century Gothic"/>
              </a:rPr>
              <a:t>the </a:t>
            </a:r>
            <a:r>
              <a:rPr sz="2100" spc="20" dirty="0">
                <a:solidFill>
                  <a:srgbClr val="EEB151"/>
                </a:solidFill>
                <a:latin typeface="Century Gothic"/>
                <a:cs typeface="Century Gothic"/>
              </a:rPr>
              <a:t>position </a:t>
            </a:r>
            <a:r>
              <a:rPr sz="2100" spc="-15" dirty="0">
                <a:solidFill>
                  <a:srgbClr val="EEB151"/>
                </a:solidFill>
                <a:latin typeface="Century Gothic"/>
                <a:cs typeface="Century Gothic"/>
              </a:rPr>
              <a:t>of 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all </a:t>
            </a:r>
            <a:r>
              <a:rPr sz="2100" spc="5" dirty="0">
                <a:solidFill>
                  <a:srgbClr val="EEB151"/>
                </a:solidFill>
                <a:latin typeface="Century Gothic"/>
                <a:cs typeface="Century Gothic"/>
              </a:rPr>
              <a:t>the </a:t>
            </a:r>
            <a:r>
              <a:rPr sz="2100" spc="-20" dirty="0">
                <a:solidFill>
                  <a:srgbClr val="EEB151"/>
                </a:solidFill>
                <a:latin typeface="Century Gothic"/>
                <a:cs typeface="Century Gothic"/>
              </a:rPr>
              <a:t>runners </a:t>
            </a:r>
            <a:r>
              <a:rPr sz="2100" spc="5" dirty="0">
                <a:solidFill>
                  <a:srgbClr val="EEB151"/>
                </a:solidFill>
                <a:latin typeface="Century Gothic"/>
                <a:cs typeface="Century Gothic"/>
              </a:rPr>
              <a:t>during</a:t>
            </a:r>
            <a:r>
              <a:rPr sz="2100" spc="-105" dirty="0">
                <a:solidFill>
                  <a:srgbClr val="EEB151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a</a:t>
            </a:r>
            <a:endParaRPr sz="2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235"/>
              </a:spcBef>
            </a:pPr>
            <a:r>
              <a:rPr sz="2100" spc="-35" dirty="0">
                <a:solidFill>
                  <a:srgbClr val="EEB151"/>
                </a:solidFill>
                <a:latin typeface="Century Gothic"/>
                <a:cs typeface="Century Gothic"/>
              </a:rPr>
              <a:t>r</a:t>
            </a:r>
            <a:r>
              <a:rPr sz="2100" spc="-15" dirty="0">
                <a:solidFill>
                  <a:srgbClr val="EEB151"/>
                </a:solidFill>
                <a:latin typeface="Century Gothic"/>
                <a:cs typeface="Century Gothic"/>
              </a:rPr>
              <a:t>ac</a:t>
            </a:r>
            <a:r>
              <a:rPr sz="2100" dirty="0">
                <a:solidFill>
                  <a:srgbClr val="EEB151"/>
                </a:solidFill>
                <a:latin typeface="Century Gothic"/>
                <a:cs typeface="Century Gothic"/>
              </a:rPr>
              <a:t>e</a:t>
            </a:r>
            <a:endParaRPr sz="21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185" y="4883150"/>
            <a:ext cx="523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" dirty="0">
                <a:solidFill>
                  <a:srgbClr val="FFFFFF"/>
                </a:solidFill>
                <a:latin typeface="Century Gothic"/>
                <a:cs typeface="Century Gothic"/>
              </a:rPr>
              <a:t>G7</a:t>
            </a:r>
            <a:endParaRPr sz="27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450" y="352425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5525" y="1781175"/>
            <a:ext cx="3409950" cy="429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5085" y="1985581"/>
            <a:ext cx="7567930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FFFFFF"/>
                </a:solidFill>
                <a:latin typeface="Century Gothic"/>
                <a:cs typeface="Century Gothic"/>
              </a:rPr>
              <a:t>Individuals</a:t>
            </a:r>
            <a:endParaRPr sz="3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Times New Roman"/>
              <a:cs typeface="Times New Roman"/>
            </a:endParaRPr>
          </a:p>
          <a:p>
            <a:pPr marL="3415665">
              <a:lnSpc>
                <a:spcPct val="100000"/>
              </a:lnSpc>
            </a:pPr>
            <a:r>
              <a:rPr sz="3000" spc="-10" dirty="0">
                <a:solidFill>
                  <a:srgbClr val="FFFFFF"/>
                </a:solidFill>
                <a:latin typeface="Century Gothic"/>
                <a:cs typeface="Century Gothic"/>
              </a:rPr>
              <a:t>Third-party</a:t>
            </a:r>
            <a:r>
              <a:rPr sz="3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entury Gothic"/>
                <a:cs typeface="Century Gothic"/>
              </a:rPr>
              <a:t>companies</a:t>
            </a:r>
            <a:endParaRPr sz="3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600" spc="-30" dirty="0">
                <a:solidFill>
                  <a:srgbClr val="FFFFFF"/>
                </a:solidFill>
                <a:latin typeface="Century Gothic"/>
                <a:cs typeface="Century Gothic"/>
              </a:rPr>
              <a:t>Users</a:t>
            </a:r>
            <a:endParaRPr sz="3600">
              <a:latin typeface="Century Gothic"/>
              <a:cs typeface="Century Gothic"/>
            </a:endParaRPr>
          </a:p>
          <a:p>
            <a:pPr marL="3377565">
              <a:lnSpc>
                <a:spcPct val="100000"/>
              </a:lnSpc>
              <a:spcBef>
                <a:spcPts val="110"/>
              </a:spcBef>
            </a:pPr>
            <a:r>
              <a:rPr sz="3200" spc="5" dirty="0">
                <a:solidFill>
                  <a:srgbClr val="FFFFFF"/>
                </a:solidFill>
                <a:latin typeface="Century Gothic"/>
                <a:cs typeface="Century Gothic"/>
              </a:rPr>
              <a:t>Organizers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300355"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Spectators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894" y="385127"/>
            <a:ext cx="64223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15" dirty="0"/>
              <a:t>User</a:t>
            </a:r>
            <a:r>
              <a:rPr sz="5400" spc="-85" dirty="0"/>
              <a:t> </a:t>
            </a:r>
            <a:r>
              <a:rPr sz="5400" spc="5" dirty="0"/>
              <a:t>characteristics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552450" y="352425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5121" y="1447101"/>
            <a:ext cx="30511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12775" marR="5080" indent="-60071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Wearables accuracy</a:t>
            </a:r>
            <a:r>
              <a:rPr sz="1800" spc="-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when 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monitoring</a:t>
            </a:r>
            <a:r>
              <a:rPr sz="1800" spc="-25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individuals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0564" y="2419667"/>
            <a:ext cx="419100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TrackMe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addresses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data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protection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integrity</a:t>
            </a:r>
            <a:r>
              <a:rPr sz="1800" spc="-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against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possible</a:t>
            </a:r>
            <a:r>
              <a:rPr sz="1800" spc="-1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attacks.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4544631"/>
            <a:ext cx="320484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90500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Out of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coverage</a:t>
            </a:r>
            <a:r>
              <a:rPr sz="1800" spc="-3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scenarios 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cannot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handled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800" spc="-1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ASOS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347" y="5932170"/>
            <a:ext cx="341249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SSN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provided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-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individual</a:t>
            </a:r>
            <a:endParaRPr sz="1800">
              <a:latin typeface="Century Gothic"/>
              <a:cs typeface="Century Gothic"/>
            </a:endParaRPr>
          </a:p>
          <a:p>
            <a:pPr marL="1127760">
              <a:lnSpc>
                <a:spcPct val="100000"/>
              </a:lnSpc>
              <a:spcBef>
                <a:spcPts val="20"/>
              </a:spcBef>
            </a:pPr>
            <a:r>
              <a:rPr sz="1800" spc="4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800"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entury Gothic"/>
                <a:cs typeface="Century Gothic"/>
              </a:rPr>
              <a:t>valid</a:t>
            </a:r>
            <a:r>
              <a:rPr sz="1800" spc="-2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trustable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3908" y="5558472"/>
            <a:ext cx="426339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data 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collected schema </a:t>
            </a:r>
            <a:r>
              <a:rPr sz="1800" spc="40" dirty="0">
                <a:solidFill>
                  <a:srgbClr val="FFFFFF"/>
                </a:solidFill>
                <a:latin typeface="Century Gothic"/>
                <a:cs typeface="Century Gothic"/>
              </a:rPr>
              <a:t>is 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directly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related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individuals'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by 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their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SSN and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has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proper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structure.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2955" y="3986847"/>
            <a:ext cx="320421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TrackMe</a:t>
            </a:r>
            <a:r>
              <a:rPr sz="1800" spc="-1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entury Gothic"/>
                <a:cs typeface="Century Gothic"/>
              </a:rPr>
              <a:t>devices</a:t>
            </a:r>
            <a:r>
              <a:rPr sz="1800" spc="-2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up</a:t>
            </a:r>
            <a:r>
              <a:rPr sz="1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and  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running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during</a:t>
            </a:r>
            <a:r>
              <a:rPr sz="1800" spc="-3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monitoring.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3442" y="385381"/>
            <a:ext cx="687832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10" dirty="0"/>
              <a:t>Domain</a:t>
            </a:r>
            <a:r>
              <a:rPr sz="5400" spc="-170" dirty="0"/>
              <a:t> </a:t>
            </a:r>
            <a:r>
              <a:rPr sz="5400" dirty="0"/>
              <a:t>assumptions</a:t>
            </a:r>
            <a:endParaRPr sz="5400"/>
          </a:p>
        </p:txBody>
      </p:sp>
      <p:sp>
        <p:nvSpPr>
          <p:cNvPr id="9" name="object 9"/>
          <p:cNvSpPr/>
          <p:nvPr/>
        </p:nvSpPr>
        <p:spPr>
          <a:xfrm>
            <a:off x="552450" y="352425"/>
            <a:ext cx="0" cy="916940"/>
          </a:xfrm>
          <a:custGeom>
            <a:avLst/>
            <a:gdLst/>
            <a:ahLst/>
            <a:cxnLst/>
            <a:rect l="l" t="t" r="r" b="b"/>
            <a:pathLst>
              <a:path h="916940">
                <a:moveTo>
                  <a:pt x="0" y="0"/>
                </a:moveTo>
                <a:lnTo>
                  <a:pt x="0" y="916686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4120" y="2111356"/>
            <a:ext cx="4575093" cy="4438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50815" y="2407665"/>
            <a:ext cx="413384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EEB151"/>
                </a:solidFill>
                <a:latin typeface="Century Gothic"/>
                <a:cs typeface="Century Gothic"/>
              </a:rPr>
              <a:t>[</a:t>
            </a:r>
            <a:r>
              <a:rPr sz="1550" b="1" spc="35" dirty="0">
                <a:solidFill>
                  <a:srgbClr val="EEB151"/>
                </a:solidFill>
                <a:latin typeface="Century Gothic"/>
                <a:cs typeface="Century Gothic"/>
              </a:rPr>
              <a:t>D</a:t>
            </a:r>
            <a:r>
              <a:rPr sz="1550" b="1" spc="25" dirty="0">
                <a:solidFill>
                  <a:srgbClr val="EEB151"/>
                </a:solidFill>
                <a:latin typeface="Century Gothic"/>
                <a:cs typeface="Century Gothic"/>
              </a:rPr>
              <a:t>1</a:t>
            </a:r>
            <a:r>
              <a:rPr sz="1550" b="1" spc="5" dirty="0">
                <a:solidFill>
                  <a:srgbClr val="EEB151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2043" y="2638742"/>
            <a:ext cx="4133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B6DF5E"/>
                </a:solidFill>
                <a:latin typeface="Century Gothic"/>
                <a:cs typeface="Century Gothic"/>
              </a:rPr>
              <a:t>[D2</a:t>
            </a:r>
            <a:r>
              <a:rPr sz="1550" b="1" spc="5" dirty="0">
                <a:solidFill>
                  <a:srgbClr val="B6DF5E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2694" y="4233481"/>
            <a:ext cx="4140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0" dirty="0">
                <a:solidFill>
                  <a:srgbClr val="6EEB9F"/>
                </a:solidFill>
                <a:latin typeface="Century Gothic"/>
                <a:cs typeface="Century Gothic"/>
              </a:rPr>
              <a:t>[D3</a:t>
            </a:r>
            <a:r>
              <a:rPr sz="1550" b="1" spc="5" dirty="0">
                <a:solidFill>
                  <a:srgbClr val="6EEB9F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7665" y="5798184"/>
            <a:ext cx="4133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00C5BA"/>
                </a:solidFill>
                <a:latin typeface="Century Gothic"/>
                <a:cs typeface="Century Gothic"/>
              </a:rPr>
              <a:t>[D4</a:t>
            </a:r>
            <a:r>
              <a:rPr sz="1550" b="1" spc="5" dirty="0">
                <a:solidFill>
                  <a:srgbClr val="00C5BA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5959" y="5982970"/>
            <a:ext cx="4133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EC515C"/>
                </a:solidFill>
                <a:latin typeface="Century Gothic"/>
                <a:cs typeface="Century Gothic"/>
              </a:rPr>
              <a:t>[D5</a:t>
            </a:r>
            <a:r>
              <a:rPr sz="1550" b="1" spc="5" dirty="0">
                <a:solidFill>
                  <a:srgbClr val="EC515C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4615" y="4729797"/>
            <a:ext cx="4133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EE755F"/>
                </a:solidFill>
                <a:latin typeface="Century Gothic"/>
                <a:cs typeface="Century Gothic"/>
              </a:rPr>
              <a:t>[D6</a:t>
            </a:r>
            <a:r>
              <a:rPr sz="1550" b="1" spc="5" dirty="0">
                <a:solidFill>
                  <a:srgbClr val="EE755F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0289" y="3233356"/>
            <a:ext cx="4133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5" dirty="0">
                <a:solidFill>
                  <a:srgbClr val="F8C7BE"/>
                </a:solidFill>
                <a:latin typeface="Century Gothic"/>
                <a:cs typeface="Century Gothic"/>
              </a:rPr>
              <a:t>[D7</a:t>
            </a:r>
            <a:r>
              <a:rPr sz="1550" b="1" spc="5" dirty="0">
                <a:solidFill>
                  <a:srgbClr val="F8C7BE"/>
                </a:solidFill>
                <a:latin typeface="Century Gothic"/>
                <a:cs typeface="Century Gothic"/>
              </a:rPr>
              <a:t>]</a:t>
            </a:r>
            <a:endParaRPr sz="155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327" y="3004756"/>
            <a:ext cx="34321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7525" marR="5080" indent="-505459">
              <a:lnSpc>
                <a:spcPct val="100800"/>
              </a:lnSpc>
              <a:spcBef>
                <a:spcPts val="85"/>
              </a:spcBef>
            </a:pP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organizers</a:t>
            </a:r>
            <a:r>
              <a:rPr sz="1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hold</a:t>
            </a:r>
            <a:r>
              <a:rPr sz="1800" spc="-1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needed 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permissions</a:t>
            </a:r>
            <a:r>
              <a:rPr sz="18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up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run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444" y="2562542"/>
            <a:ext cx="4129404" cy="20434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65"/>
              </a:spcBef>
            </a:pPr>
            <a:r>
              <a:rPr sz="6600" spc="-15" dirty="0"/>
              <a:t>TrackMe  Use</a:t>
            </a:r>
            <a:r>
              <a:rPr sz="6600" spc="-50" dirty="0"/>
              <a:t> </a:t>
            </a:r>
            <a:r>
              <a:rPr sz="6600" dirty="0"/>
              <a:t>Cases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1000125" y="2286000"/>
            <a:ext cx="0" cy="2592070"/>
          </a:xfrm>
          <a:custGeom>
            <a:avLst/>
            <a:gdLst/>
            <a:ahLst/>
            <a:cxnLst/>
            <a:rect l="l" t="t" r="r" b="b"/>
            <a:pathLst>
              <a:path h="2592070">
                <a:moveTo>
                  <a:pt x="0" y="0"/>
                </a:moveTo>
                <a:lnTo>
                  <a:pt x="0" y="2591943"/>
                </a:lnTo>
              </a:path>
            </a:pathLst>
          </a:custGeom>
          <a:ln w="76200">
            <a:solidFill>
              <a:srgbClr val="7BBC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750" y="2552700"/>
            <a:ext cx="1343025" cy="2324100"/>
          </a:xfrm>
          <a:custGeom>
            <a:avLst/>
            <a:gdLst/>
            <a:ahLst/>
            <a:cxnLst/>
            <a:rect l="l" t="t" r="r" b="b"/>
            <a:pathLst>
              <a:path w="1343025" h="2324100">
                <a:moveTo>
                  <a:pt x="1119124" y="0"/>
                </a:moveTo>
                <a:lnTo>
                  <a:pt x="223900" y="0"/>
                </a:lnTo>
                <a:lnTo>
                  <a:pt x="178765" y="4546"/>
                </a:lnTo>
                <a:lnTo>
                  <a:pt x="136731" y="17587"/>
                </a:lnTo>
                <a:lnTo>
                  <a:pt x="98697" y="38221"/>
                </a:lnTo>
                <a:lnTo>
                  <a:pt x="65563" y="65547"/>
                </a:lnTo>
                <a:lnTo>
                  <a:pt x="38227" y="98666"/>
                </a:lnTo>
                <a:lnTo>
                  <a:pt x="17589" y="136677"/>
                </a:lnTo>
                <a:lnTo>
                  <a:pt x="4547" y="178680"/>
                </a:lnTo>
                <a:lnTo>
                  <a:pt x="0" y="223774"/>
                </a:lnTo>
                <a:lnTo>
                  <a:pt x="0" y="2100326"/>
                </a:lnTo>
                <a:lnTo>
                  <a:pt x="4547" y="2145419"/>
                </a:lnTo>
                <a:lnTo>
                  <a:pt x="17589" y="2187422"/>
                </a:lnTo>
                <a:lnTo>
                  <a:pt x="38227" y="2225433"/>
                </a:lnTo>
                <a:lnTo>
                  <a:pt x="65563" y="2258552"/>
                </a:lnTo>
                <a:lnTo>
                  <a:pt x="98697" y="2285878"/>
                </a:lnTo>
                <a:lnTo>
                  <a:pt x="136731" y="2306512"/>
                </a:lnTo>
                <a:lnTo>
                  <a:pt x="178765" y="2319553"/>
                </a:lnTo>
                <a:lnTo>
                  <a:pt x="223900" y="2324100"/>
                </a:lnTo>
                <a:lnTo>
                  <a:pt x="1119124" y="2324100"/>
                </a:lnTo>
                <a:lnTo>
                  <a:pt x="1164259" y="2319553"/>
                </a:lnTo>
                <a:lnTo>
                  <a:pt x="1206293" y="2306512"/>
                </a:lnTo>
                <a:lnTo>
                  <a:pt x="1244327" y="2285878"/>
                </a:lnTo>
                <a:lnTo>
                  <a:pt x="1277461" y="2258552"/>
                </a:lnTo>
                <a:lnTo>
                  <a:pt x="1293066" y="2239645"/>
                </a:lnTo>
                <a:lnTo>
                  <a:pt x="671576" y="2239645"/>
                </a:lnTo>
                <a:lnTo>
                  <a:pt x="633898" y="2232042"/>
                </a:lnTo>
                <a:lnTo>
                  <a:pt x="603138" y="2211308"/>
                </a:lnTo>
                <a:lnTo>
                  <a:pt x="582404" y="2180548"/>
                </a:lnTo>
                <a:lnTo>
                  <a:pt x="574801" y="2142871"/>
                </a:lnTo>
                <a:lnTo>
                  <a:pt x="582404" y="2105193"/>
                </a:lnTo>
                <a:lnTo>
                  <a:pt x="603138" y="2074433"/>
                </a:lnTo>
                <a:lnTo>
                  <a:pt x="633898" y="2053699"/>
                </a:lnTo>
                <a:lnTo>
                  <a:pt x="671576" y="2046097"/>
                </a:lnTo>
                <a:lnTo>
                  <a:pt x="1343025" y="2046097"/>
                </a:lnTo>
                <a:lnTo>
                  <a:pt x="1343025" y="1936242"/>
                </a:lnTo>
                <a:lnTo>
                  <a:pt x="103250" y="1936242"/>
                </a:lnTo>
                <a:lnTo>
                  <a:pt x="103250" y="231775"/>
                </a:lnTo>
                <a:lnTo>
                  <a:pt x="1343025" y="231775"/>
                </a:lnTo>
                <a:lnTo>
                  <a:pt x="1343025" y="223774"/>
                </a:lnTo>
                <a:lnTo>
                  <a:pt x="1338477" y="178680"/>
                </a:lnTo>
                <a:lnTo>
                  <a:pt x="1330908" y="154304"/>
                </a:lnTo>
                <a:lnTo>
                  <a:pt x="516508" y="154304"/>
                </a:lnTo>
                <a:lnTo>
                  <a:pt x="501455" y="151253"/>
                </a:lnTo>
                <a:lnTo>
                  <a:pt x="489140" y="142938"/>
                </a:lnTo>
                <a:lnTo>
                  <a:pt x="480825" y="130623"/>
                </a:lnTo>
                <a:lnTo>
                  <a:pt x="477774" y="115570"/>
                </a:lnTo>
                <a:lnTo>
                  <a:pt x="480825" y="100462"/>
                </a:lnTo>
                <a:lnTo>
                  <a:pt x="489140" y="88153"/>
                </a:lnTo>
                <a:lnTo>
                  <a:pt x="501455" y="79869"/>
                </a:lnTo>
                <a:lnTo>
                  <a:pt x="516508" y="76835"/>
                </a:lnTo>
                <a:lnTo>
                  <a:pt x="1286777" y="76835"/>
                </a:lnTo>
                <a:lnTo>
                  <a:pt x="1277461" y="65547"/>
                </a:lnTo>
                <a:lnTo>
                  <a:pt x="1244327" y="38221"/>
                </a:lnTo>
                <a:lnTo>
                  <a:pt x="1206293" y="17587"/>
                </a:lnTo>
                <a:lnTo>
                  <a:pt x="1164259" y="4546"/>
                </a:lnTo>
                <a:lnTo>
                  <a:pt x="1119124" y="0"/>
                </a:lnTo>
                <a:close/>
              </a:path>
              <a:path w="1343025" h="2324100">
                <a:moveTo>
                  <a:pt x="1343025" y="2046097"/>
                </a:moveTo>
                <a:lnTo>
                  <a:pt x="671576" y="2046097"/>
                </a:lnTo>
                <a:lnTo>
                  <a:pt x="709179" y="2053699"/>
                </a:lnTo>
                <a:lnTo>
                  <a:pt x="739901" y="2074433"/>
                </a:lnTo>
                <a:lnTo>
                  <a:pt x="760622" y="2105193"/>
                </a:lnTo>
                <a:lnTo>
                  <a:pt x="768223" y="2142871"/>
                </a:lnTo>
                <a:lnTo>
                  <a:pt x="760622" y="2180548"/>
                </a:lnTo>
                <a:lnTo>
                  <a:pt x="739901" y="2211308"/>
                </a:lnTo>
                <a:lnTo>
                  <a:pt x="709179" y="2232042"/>
                </a:lnTo>
                <a:lnTo>
                  <a:pt x="671576" y="2239645"/>
                </a:lnTo>
                <a:lnTo>
                  <a:pt x="1293066" y="2239645"/>
                </a:lnTo>
                <a:lnTo>
                  <a:pt x="1304797" y="2225433"/>
                </a:lnTo>
                <a:lnTo>
                  <a:pt x="1325435" y="2187422"/>
                </a:lnTo>
                <a:lnTo>
                  <a:pt x="1338477" y="2145419"/>
                </a:lnTo>
                <a:lnTo>
                  <a:pt x="1343025" y="2100326"/>
                </a:lnTo>
                <a:lnTo>
                  <a:pt x="1343025" y="2046097"/>
                </a:lnTo>
                <a:close/>
              </a:path>
              <a:path w="1343025" h="2324100">
                <a:moveTo>
                  <a:pt x="1343025" y="231775"/>
                </a:moveTo>
                <a:lnTo>
                  <a:pt x="1239774" y="231775"/>
                </a:lnTo>
                <a:lnTo>
                  <a:pt x="1239774" y="1936242"/>
                </a:lnTo>
                <a:lnTo>
                  <a:pt x="1343025" y="1936242"/>
                </a:lnTo>
                <a:lnTo>
                  <a:pt x="1343025" y="231775"/>
                </a:lnTo>
                <a:close/>
              </a:path>
              <a:path w="1343025" h="2324100">
                <a:moveTo>
                  <a:pt x="1286777" y="76835"/>
                </a:moveTo>
                <a:lnTo>
                  <a:pt x="826516" y="76835"/>
                </a:lnTo>
                <a:lnTo>
                  <a:pt x="841569" y="79869"/>
                </a:lnTo>
                <a:lnTo>
                  <a:pt x="853884" y="88153"/>
                </a:lnTo>
                <a:lnTo>
                  <a:pt x="862199" y="100462"/>
                </a:lnTo>
                <a:lnTo>
                  <a:pt x="865251" y="115570"/>
                </a:lnTo>
                <a:lnTo>
                  <a:pt x="862199" y="130623"/>
                </a:lnTo>
                <a:lnTo>
                  <a:pt x="853884" y="142938"/>
                </a:lnTo>
                <a:lnTo>
                  <a:pt x="841569" y="151253"/>
                </a:lnTo>
                <a:lnTo>
                  <a:pt x="826516" y="154304"/>
                </a:lnTo>
                <a:lnTo>
                  <a:pt x="1330908" y="154304"/>
                </a:lnTo>
                <a:lnTo>
                  <a:pt x="1325435" y="136677"/>
                </a:lnTo>
                <a:lnTo>
                  <a:pt x="1304797" y="98666"/>
                </a:lnTo>
                <a:lnTo>
                  <a:pt x="1286777" y="76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8975" y="3228975"/>
            <a:ext cx="790575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686</Words>
  <Application>Microsoft Macintosh PowerPoint</Application>
  <PresentationFormat>Widescreen</PresentationFormat>
  <Paragraphs>159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Times New Roman</vt:lpstr>
      <vt:lpstr>Office Theme</vt:lpstr>
      <vt:lpstr>PowerPoint Presentation</vt:lpstr>
      <vt:lpstr>Context</vt:lpstr>
      <vt:lpstr>Problem and Scope</vt:lpstr>
      <vt:lpstr>World and shared phenomena</vt:lpstr>
      <vt:lpstr>Goals &lt;&lt;Data4help&gt;&gt;</vt:lpstr>
      <vt:lpstr>Goals &lt;&lt;AutomatedSOS - Track4Run&gt;&gt;</vt:lpstr>
      <vt:lpstr>User characteristics</vt:lpstr>
      <vt:lpstr>Domain assumptions</vt:lpstr>
      <vt:lpstr>TrackMe  Use Cases</vt:lpstr>
      <vt:lpstr>PowerPoint Presentation</vt:lpstr>
      <vt:lpstr>PowerPoint Presentation</vt:lpstr>
      <vt:lpstr>Architectural  design</vt:lpstr>
      <vt:lpstr>Overview</vt:lpstr>
      <vt:lpstr>Overview</vt:lpstr>
      <vt:lpstr>PowerPoint Presentation</vt:lpstr>
      <vt:lpstr>Components  &amp;         Deployment</vt:lpstr>
      <vt:lpstr>Components  &amp;         Deployment</vt:lpstr>
      <vt:lpstr>PowerPoint Presentation</vt:lpstr>
      <vt:lpstr>PowerPoint Presentation</vt:lpstr>
      <vt:lpstr>PowerPoint Presentation</vt:lpstr>
      <vt:lpstr>PowerPoint Presentation</vt:lpstr>
      <vt:lpstr>Implemented requirements</vt:lpstr>
      <vt:lpstr>PowerPoint Presentation</vt:lpstr>
      <vt:lpstr>Implemented requirements</vt:lpstr>
      <vt:lpstr>PowerPoint Presentation</vt:lpstr>
      <vt:lpstr>Development frameworks and technologies</vt:lpstr>
      <vt:lpstr>PowerPoint Presentation</vt:lpstr>
      <vt:lpstr>PowerPoint Presentation</vt:lpstr>
      <vt:lpstr>Integration strategy &lt;&lt;bottom-up&gt;&gt;</vt:lpstr>
      <vt:lpstr>System integration testing</vt:lpstr>
      <vt:lpstr>Test plan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Laura Schiatti</cp:lastModifiedBy>
  <cp:revision>1</cp:revision>
  <dcterms:created xsi:type="dcterms:W3CDTF">2019-01-29T07:50:13Z</dcterms:created>
  <dcterms:modified xsi:type="dcterms:W3CDTF">2019-01-29T07:52:34Z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2019-01-28T00:00:00Z</vt:filetime>
  </property>
  <property fmtid="{D5CDD505-2E9C-101B-9397-08002B2CF9AE}" pid="3" name="LastSaved">
    <vt:filetime>2019-01-29T00:00:00Z</vt:filetime>
  </property>
</Properties>
</file>