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f84675f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f84675f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d71e3d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d71e3d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ed71e3d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ed71e3d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f770a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f770a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d71e3d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d71e3d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f770a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f770a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d71e3de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d71e3de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ed71e3de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ed71e3de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Teamprojekt SS20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Development of GUI components in pyQT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Yannik Haller, Fabian Rosner, Laura Schöneberg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Development of GUI components in pyQT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Kurzer Überblick über Funktionalität der App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Aufbau der App (GUI_Tabs)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mzTabTableWidget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Funktionen und Anforderungen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Live - Ausführen der App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Rückblick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Herausforderungen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Optimierungsansätze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4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1</a:t>
            </a:r>
            <a:r>
              <a:rPr lang="de"/>
              <a:t>. Kurzer Überblick über Funktionalität der App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80575"/>
            <a:ext cx="85206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GUI mit 6 Tabs mit unterschiedlichen Widgets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Visualisierung und Bearbeitung von XML, fasta, mzML Dateien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Erzeugen und Visualisieren einer mzTab Datei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→"/>
            </a:pPr>
            <a:r>
              <a:rPr lang="de"/>
              <a:t>proteomicsLFQ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Aufbau der App: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Home: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User wird angeleitet, Dateien zu übergeben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 Parameter (Threads/proteinFDR) können hier verändert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Ini-Config: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XML-Datei wird visualisiert/kann bearbeitet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Experimental Design: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mzML- und tsv-Dateien werden visualisiert/können bearbeitet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PSM/PRT Table: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Visualisierung von mzTab Datei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fasta-Viewer: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fasta-Dateien werden visualisiert/können bearbeitet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Spectrum Viewer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Aufbau der App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6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oben: zwei Button (load data / run ProteomicsLFQ)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vor dem Ausführen des commands wird überprüft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ob ausreichend Dateien vorhanden sind -&gt; sonst entsprechendes Popup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ob ini hereingeladen wurde -&gt; sonst automatisch generiert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600" y="418074"/>
            <a:ext cx="4145251" cy="41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 mzTabTableWidget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81150"/>
            <a:ext cx="85206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mzTab Datei wird nach Laden geparst und PRTs und PSMs werden identifiziert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Visualisierung innerhalb von 2 Tabellen -&gt; in insg. 4 Tabellen gespeichert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leere/gleichbleibende Spalten werden ausgeblendet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Vernetzung der Tabellen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beim Klicken auf eine Spalte in Proteintabelle wird PSM-Tabelle geupdated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verlinkte PSMs werden angezeigt (und vice versa)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bei weiterem Klick auf ausgewählte Zeile zurück zu voller Tabelle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-148575" y="2521575"/>
            <a:ext cx="5341500" cy="23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verage"/>
              <a:buChar char="●"/>
            </a:pPr>
            <a:r>
              <a:rPr lang="de" sz="14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Verlinkung über Vergleich der ‘accession’-Spalte</a:t>
            </a:r>
            <a:endParaRPr sz="14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verage"/>
              <a:buChar char="●"/>
            </a:pPr>
            <a:r>
              <a:rPr lang="de" sz="14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Bei Doppelklick auf eine Zeile wird uniprot Seite mit zusätzlichen Infos geöffnet</a:t>
            </a:r>
            <a:endParaRPr sz="14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verage"/>
              <a:buChar char="●"/>
            </a:pPr>
            <a:r>
              <a:rPr lang="de" sz="14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mzTabLoadWidget -&gt; ermöglicht alleiniges Ausführen der mzTabTableWidget mit einem load-Button</a:t>
            </a:r>
            <a:endParaRPr sz="14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12" y="68925"/>
            <a:ext cx="5213876" cy="22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340700" y="1948875"/>
            <a:ext cx="5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450" y="2154050"/>
            <a:ext cx="3760025" cy="28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</a:t>
            </a:r>
            <a:r>
              <a:rPr lang="de"/>
              <a:t> Funktionen und Anforderungen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94725"/>
            <a:ext cx="85206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de"/>
              <a:t>Live-Ausführen der App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Dateien manuell und automatisch laden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Dateien bearbeiten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ini generieren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Pop-Up Nachrichten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Parameter verändern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ProteomicsLFQ ausführen 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PRT/PSM Filter anwenden und zurücksetzen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</a:pPr>
            <a:r>
              <a:rPr lang="de"/>
              <a:t>Uniprot-Seite laden mit Doppelklick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Rückblick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4 . 1 	Herausforderungen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→"/>
            </a:pPr>
            <a:r>
              <a:rPr lang="de"/>
              <a:t>Laufzeit bei Laden der Tabellen innerhalb des mzTabTableWidget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→"/>
            </a:pPr>
            <a:r>
              <a:rPr lang="de"/>
              <a:t>Kompatibilitätsprobleme durch Windows/Linux &amp; verschiedene Pythonversionen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4 . 2 Optimierungsansätze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→"/>
            </a:pPr>
            <a:r>
              <a:rPr lang="de"/>
              <a:t>Speicherplatz verringern -&gt; Laden über 2 Tabellen anstatt 4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→"/>
            </a:pPr>
            <a:r>
              <a:rPr lang="de"/>
              <a:t>Zukünftig: virtual environment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→"/>
            </a:pPr>
            <a:r>
              <a:rPr lang="de"/>
              <a:t>Spectrum Viewer hinzufügen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