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>
        <p:scale>
          <a:sx n="95" d="100"/>
          <a:sy n="95" d="100"/>
        </p:scale>
        <p:origin x="9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49CA3-CCFB-46AD-8454-7ADBC23E3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0FACE2-CC90-4C44-8F4D-DEA66C9C8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616AB-065F-49B9-ABE1-72F79D4B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DF4-E05A-4722-89B9-72E16B8D8938}" type="datetimeFigureOut">
              <a:rPr lang="de-DE" smtClean="0"/>
              <a:t>05.07.19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80527-209E-46EE-87B0-E6D48DFA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7A9E1-9724-4027-8BD2-F4D8FEEE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82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EA9E9-97BD-4A6F-9F3B-2D43DCDE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2EFB1E-20D1-4D38-AA44-70DFB95FF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6B8C1C-92C3-4483-96C3-ADA8B57C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DF4-E05A-4722-89B9-72E16B8D8938}" type="datetimeFigureOut">
              <a:rPr lang="de-DE" smtClean="0"/>
              <a:t>05.07.19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FB2B0C-56DC-4E41-9DA3-5B9A64F9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F28656-6A6A-40B6-A419-50444806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92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B7AF4E-9D5B-459D-8293-DCD6F7C4D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F98574-861D-4F23-A0AF-C6285F25D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3D87CF-36FB-45D8-8309-DBA2ED41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DF4-E05A-4722-89B9-72E16B8D8938}" type="datetimeFigureOut">
              <a:rPr lang="de-DE" smtClean="0"/>
              <a:t>05.07.19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0E862-8A94-4F75-A9D3-2AC85124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A245F5-D6B5-4B3A-8DF1-461F75A1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49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F5BDB-6308-4A44-ABC5-5ADD4BD5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3B83B9-1479-41C5-9B12-88B8C4A7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AF30DB-4BEA-4E0D-83E1-4ED81996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DF4-E05A-4722-89B9-72E16B8D8938}" type="datetimeFigureOut">
              <a:rPr lang="de-DE" smtClean="0"/>
              <a:t>05.07.19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4C8863-956A-4092-8BF2-EAA5550C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905EB6-406C-40EB-9F5A-A3A819B5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3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D37F4-39CB-4378-9BBF-7823158A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FA2CD4-B3C9-4ABF-A2F4-F5C71185E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0A7F1B-483D-466A-9D0D-6FC293D3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DF4-E05A-4722-89B9-72E16B8D8938}" type="datetimeFigureOut">
              <a:rPr lang="de-DE" smtClean="0"/>
              <a:t>05.07.19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DC33C8-20FA-4112-9371-B6F451A6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3CF221-4C22-4229-9027-188465C3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77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6C78F-938B-4B03-8DFA-75B8808F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1E9EDA-FB0D-4669-8658-638B2BB99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4FB66D-A4DB-4211-8D95-6156DCBA9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2FC598-78FB-4FEB-8435-BACAC40E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DF4-E05A-4722-89B9-72E16B8D8938}" type="datetimeFigureOut">
              <a:rPr lang="de-DE" smtClean="0"/>
              <a:t>05.07.19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D91DB6-ECB7-480F-88A9-A6C5E17A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8C2425-2B42-4C18-B900-94DD74CF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99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89054-92B8-4147-84DB-2ACB568B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1FEE8B-AF30-4A76-8387-11E0461A4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36A19-24F6-42AF-9026-086FE98B3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DCF4A7-3414-4A15-B80F-2036D6A1B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5CDBAF-74E3-410B-A1EB-60B588BA8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C07D7F-F254-4F4D-BE5A-7695842C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DF4-E05A-4722-89B9-72E16B8D8938}" type="datetimeFigureOut">
              <a:rPr lang="de-DE" smtClean="0"/>
              <a:t>05.07.19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FA38EB-6E9A-4D29-92A0-6B06DE8B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1A4501-8772-4323-95EC-1DD85DFF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51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683B0-0C47-40F8-8B3D-22ACD063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9A81D3-69FF-4969-A2D7-0D7EDF8C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DF4-E05A-4722-89B9-72E16B8D8938}" type="datetimeFigureOut">
              <a:rPr lang="de-DE" smtClean="0"/>
              <a:t>05.07.19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E6E2EB-C8BC-46FA-990A-F8788C02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6BE217-AAF3-42B8-81ED-BE34958D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08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0972F1-0E0C-4E86-8643-382CD411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DF4-E05A-4722-89B9-72E16B8D8938}" type="datetimeFigureOut">
              <a:rPr lang="de-DE" smtClean="0"/>
              <a:t>05.07.19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77A59C-EB64-4A7D-857D-8AFC57B0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6AF765-769A-4731-8440-5CE24886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94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EC1A9-3EA5-4458-8DA3-EE70D360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1DBA8-F0C8-4597-A806-885064C8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7ADE29-A16C-4726-A33D-838F8451B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CEA782-E361-4E5B-A3CF-84001D49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DF4-E05A-4722-89B9-72E16B8D8938}" type="datetimeFigureOut">
              <a:rPr lang="de-DE" smtClean="0"/>
              <a:t>05.07.19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BDEA69-6E44-4BB2-A871-89D85830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89FD7B-12C0-4F62-80BE-EDC57ACB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87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71921-A4F1-414B-92CA-64749C5D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52452AC-7171-4FCF-864D-0037737C1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041036-2448-49AF-B6F7-DAD90FC2E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5C2D82-D75F-402E-8B76-7182E66E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DF4-E05A-4722-89B9-72E16B8D8938}" type="datetimeFigureOut">
              <a:rPr lang="de-DE" smtClean="0"/>
              <a:t>05.07.19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625BDB-08CA-4A72-B639-771154A1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370848-24FA-4ACF-9FF2-927CEC30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14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C98716-E997-495A-A223-0761E87E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E963C7-C51B-4C80-AF18-A358C5E19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8B9383-1557-4FAB-ABE1-561F418D8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6DDF4-E05A-4722-89B9-72E16B8D8938}" type="datetimeFigureOut">
              <a:rPr lang="de-DE" smtClean="0"/>
              <a:t>05.07.19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9EA37-B0CB-4440-AE6F-B89BB93D5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C84458-D974-4567-B34C-76F3D65FF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9D15B-9BC7-479C-9F20-2DD316A23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College Major und Gender Pay Gap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1F98F0-7D2B-4CD7-9F29-4E8FD9FFD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Informationsvisualisierung </a:t>
            </a:r>
            <a:r>
              <a:rPr lang="de-DE" dirty="0" err="1"/>
              <a:t>SoSe</a:t>
            </a:r>
            <a:r>
              <a:rPr lang="de-DE" dirty="0"/>
              <a:t> 2019</a:t>
            </a:r>
          </a:p>
          <a:p>
            <a:r>
              <a:rPr lang="de-DE" dirty="0"/>
              <a:t>Konzept zur Abgabe</a:t>
            </a:r>
          </a:p>
          <a:p>
            <a:r>
              <a:rPr lang="de-DE" dirty="0"/>
              <a:t>Laura Schröder und Leonie </a:t>
            </a:r>
            <a:r>
              <a:rPr lang="de-DE" dirty="0" err="1"/>
              <a:t>Düttmann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15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CC51A-35DB-45A7-AF39-BDC81BEE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872671-572D-40D7-BC63-7A34C4BDC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College Major &amp; Income (2018)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D6E539-6CFB-409B-8899-CA7F84645B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Economic</a:t>
            </a:r>
            <a:r>
              <a:rPr lang="de-DE" dirty="0"/>
              <a:t> Guide </a:t>
            </a:r>
            <a:r>
              <a:rPr lang="de-DE" dirty="0" err="1"/>
              <a:t>to</a:t>
            </a:r>
            <a:r>
              <a:rPr lang="de-DE" dirty="0"/>
              <a:t> Picking a College Major</a:t>
            </a:r>
          </a:p>
          <a:p>
            <a:r>
              <a:rPr lang="de-DE" dirty="0"/>
              <a:t>Daten aus Amerika</a:t>
            </a:r>
          </a:p>
          <a:p>
            <a:r>
              <a:rPr lang="de-DE" dirty="0"/>
              <a:t>Von </a:t>
            </a:r>
            <a:r>
              <a:rPr lang="de-DE" dirty="0" err="1"/>
              <a:t>FiveThirtyEight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7BEE38-C6D3-482B-88A3-50BC2ED52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Women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Workplace</a:t>
            </a:r>
            <a:r>
              <a:rPr lang="de-DE" dirty="0"/>
              <a:t> (2019)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5283BE-A9A6-442E-AF68-BF47AF72C2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U.A. Bezahlung von Frauen</a:t>
            </a:r>
          </a:p>
          <a:p>
            <a:r>
              <a:rPr lang="de-DE" dirty="0"/>
              <a:t>Daten aus Amerika (Bureau </a:t>
            </a:r>
            <a:r>
              <a:rPr lang="de-DE" dirty="0" err="1"/>
              <a:t>of</a:t>
            </a:r>
            <a:r>
              <a:rPr lang="de-DE" dirty="0"/>
              <a:t> Labor </a:t>
            </a:r>
            <a:r>
              <a:rPr lang="de-DE" dirty="0" err="1"/>
              <a:t>Statistics</a:t>
            </a:r>
            <a:r>
              <a:rPr lang="de-DE" dirty="0"/>
              <a:t> und </a:t>
            </a:r>
            <a:r>
              <a:rPr lang="de-DE" dirty="0" err="1"/>
              <a:t>Census</a:t>
            </a:r>
            <a:r>
              <a:rPr lang="de-DE" dirty="0"/>
              <a:t> Bureau)</a:t>
            </a:r>
          </a:p>
          <a:p>
            <a:r>
              <a:rPr lang="de-DE" dirty="0"/>
              <a:t>2013 - 2016</a:t>
            </a:r>
          </a:p>
        </p:txBody>
      </p:sp>
    </p:spTree>
    <p:extLst>
      <p:ext uri="{BB962C8B-B14F-4D97-AF65-F5344CB8AC3E}">
        <p14:creationId xmlns:p14="http://schemas.microsoft.com/office/powerpoint/2010/main" val="206314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91A0B-6E82-0746-ADD8-235691CC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Zielgruppe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0D42D59-8240-AD4E-9C73-21D8329815F4}"/>
              </a:ext>
            </a:extLst>
          </p:cNvPr>
          <p:cNvSpPr txBox="1"/>
          <p:nvPr/>
        </p:nvSpPr>
        <p:spPr>
          <a:xfrm>
            <a:off x="949569" y="1690688"/>
            <a:ext cx="100232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Allgemeinheit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Fokus: Studierende und Jobeinsteiger (18-28 J.)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3AC3E37-BA38-184B-AA77-A011E15CC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10" y="3782318"/>
            <a:ext cx="2095500" cy="2095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056CD99-675D-C74C-AA4F-DFA21C2A6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194" y="3782318"/>
            <a:ext cx="2006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9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0F1B4-F95B-4F78-8A6E-B3703561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95D480-3BF0-4119-A57B-0CF4CC425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 </a:t>
            </a:r>
            <a:r>
              <a:rPr lang="de-DE" dirty="0" err="1"/>
              <a:t>Markdown</a:t>
            </a:r>
            <a:r>
              <a:rPr lang="de-DE" dirty="0"/>
              <a:t> (</a:t>
            </a:r>
            <a:r>
              <a:rPr lang="de-DE" dirty="0" err="1"/>
              <a:t>html</a:t>
            </a:r>
            <a:r>
              <a:rPr lang="de-DE" dirty="0"/>
              <a:t> Dokument)</a:t>
            </a:r>
          </a:p>
          <a:p>
            <a:r>
              <a:rPr lang="de-DE" dirty="0"/>
              <a:t>Aufbau wie ein Artikel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Texte und Grafiken zum Erklären der Problematik/des Phänomens</a:t>
            </a:r>
          </a:p>
          <a:p>
            <a:r>
              <a:rPr lang="de-DE" dirty="0"/>
              <a:t>Chronologischer Ablauf</a:t>
            </a:r>
          </a:p>
          <a:p>
            <a:pPr lvl="1">
              <a:buFontTx/>
              <a:buChar char="-"/>
            </a:pPr>
            <a:r>
              <a:rPr lang="de-DE" dirty="0"/>
              <a:t>College</a:t>
            </a:r>
          </a:p>
          <a:p>
            <a:pPr lvl="1">
              <a:buFontTx/>
              <a:buChar char="-"/>
            </a:pPr>
            <a:r>
              <a:rPr lang="de-DE" dirty="0"/>
              <a:t>Berufseinstieg</a:t>
            </a:r>
          </a:p>
          <a:p>
            <a:pPr lvl="1">
              <a:buFontTx/>
              <a:buChar char="-"/>
            </a:pPr>
            <a:r>
              <a:rPr lang="de-DE" dirty="0"/>
              <a:t>Vollzeit/Teilzeit</a:t>
            </a:r>
          </a:p>
          <a:p>
            <a:pPr lvl="1">
              <a:buFontTx/>
              <a:buChar char="-"/>
            </a:pPr>
            <a:r>
              <a:rPr lang="de-DE" dirty="0"/>
              <a:t>Gehalt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59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969CB-906C-0843-B192-06290B67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01ABE9-BD78-A842-B06E-D4F346509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6046" cy="4351338"/>
          </a:xfrm>
        </p:spPr>
        <p:txBody>
          <a:bodyPr/>
          <a:lstStyle/>
          <a:p>
            <a:r>
              <a:rPr lang="de-DE" dirty="0"/>
              <a:t>Balkendiagramme </a:t>
            </a:r>
          </a:p>
          <a:p>
            <a:r>
              <a:rPr lang="de-DE" dirty="0"/>
              <a:t>Farbtrennung nach Geschlecht</a:t>
            </a:r>
          </a:p>
          <a:p>
            <a:pPr lvl="1">
              <a:buFontTx/>
              <a:buChar char="-"/>
            </a:pPr>
            <a:r>
              <a:rPr lang="de-DE" dirty="0"/>
              <a:t>Rot für weiblich</a:t>
            </a:r>
          </a:p>
          <a:p>
            <a:pPr lvl="1">
              <a:buFontTx/>
              <a:buChar char="-"/>
            </a:pPr>
            <a:r>
              <a:rPr lang="de-DE" dirty="0"/>
              <a:t>Blau für männlich</a:t>
            </a:r>
          </a:p>
          <a:p>
            <a:pPr lvl="1">
              <a:buFontTx/>
              <a:buChar char="-"/>
            </a:pPr>
            <a:r>
              <a:rPr lang="de-DE" dirty="0"/>
              <a:t>Diverse Farben für andere Kategorien</a:t>
            </a:r>
          </a:p>
          <a:p>
            <a:r>
              <a:rPr lang="de-DE" dirty="0"/>
              <a:t>Interaktive Tabelle</a:t>
            </a:r>
          </a:p>
          <a:p>
            <a:pPr lvl="1">
              <a:buFontTx/>
              <a:buChar char="-"/>
            </a:pPr>
            <a:r>
              <a:rPr lang="de-DE" dirty="0"/>
              <a:t>Nutzer soll angeregt werden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D6CCCF-DF43-9F43-96DA-D242361F3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24" y="315258"/>
            <a:ext cx="5854700" cy="3175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B429576-478B-894B-8E77-FE10412CE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03" y="3631730"/>
            <a:ext cx="4145142" cy="286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1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64FAC-5701-3343-83AA-1BE8B019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E5684-32E4-ED48-BB92-77487277F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Einleitungstexte</a:t>
            </a:r>
          </a:p>
          <a:p>
            <a:r>
              <a:rPr lang="de-DE" dirty="0"/>
              <a:t>Zwischenfazit</a:t>
            </a:r>
          </a:p>
          <a:p>
            <a:r>
              <a:rPr lang="de-DE" dirty="0"/>
              <a:t>Fazit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Stil:</a:t>
            </a:r>
          </a:p>
          <a:p>
            <a:r>
              <a:rPr lang="de-DE" dirty="0"/>
              <a:t>Sprachlich auf Augenhöhe mit der Zielgruppe</a:t>
            </a:r>
          </a:p>
          <a:p>
            <a:r>
              <a:rPr lang="de-DE" dirty="0"/>
              <a:t>Vermeidung von Fachbegriffen</a:t>
            </a:r>
          </a:p>
          <a:p>
            <a:r>
              <a:rPr lang="de-DE" dirty="0"/>
              <a:t>Rückblenden auf vorherige Ergebnisse</a:t>
            </a:r>
          </a:p>
          <a:p>
            <a:r>
              <a:rPr lang="de-DE" dirty="0"/>
              <a:t>Nutzer einbinden („Schauen wir uns das mal genauer an“)</a:t>
            </a:r>
          </a:p>
          <a:p>
            <a:pPr marL="0" indent="0">
              <a:buNone/>
            </a:pP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Dem Nutzer Orientierung bieten und Inhalte zu jedem Zeitpunkt verständlich vermitteln.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73D51D-F7B6-E746-B90A-A6502F8F3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685" y="1027906"/>
            <a:ext cx="2368550" cy="23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947BF-5A3E-3942-8EB5-5775A601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Ziel: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F6D22D-8FE8-DC4B-909C-2FAF3C9B8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4800" dirty="0"/>
              <a:t>Aufmerksamkeit erregen und Aufklären!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957D60E-86C2-1841-B8D0-A33E430FA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1" y="3741178"/>
            <a:ext cx="2435785" cy="24357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6DA66B9-B77C-BB4F-92EB-06A75FB36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543" y="4057090"/>
            <a:ext cx="2435785" cy="24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7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Macintosh PowerPoint</Application>
  <PresentationFormat>Breitbild</PresentationFormat>
  <Paragraphs>50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College Major und Gender Pay Gap </vt:lpstr>
      <vt:lpstr>Datensätze</vt:lpstr>
      <vt:lpstr>Zielgruppe</vt:lpstr>
      <vt:lpstr>Konzept</vt:lpstr>
      <vt:lpstr>Diagramme</vt:lpstr>
      <vt:lpstr>Sprache</vt:lpstr>
      <vt:lpstr>Ziel: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Major und Gender Pay Gap </dc:title>
  <dc:creator>Laura Schröder</dc:creator>
  <cp:lastModifiedBy>Leonie Düttmann</cp:lastModifiedBy>
  <cp:revision>9</cp:revision>
  <dcterms:created xsi:type="dcterms:W3CDTF">2019-06-30T10:12:30Z</dcterms:created>
  <dcterms:modified xsi:type="dcterms:W3CDTF">2019-07-05T18:43:46Z</dcterms:modified>
</cp:coreProperties>
</file>