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EB Garamond"/>
      <p:regular r:id="rId30"/>
      <p:bold r:id="rId31"/>
      <p:italic r:id="rId32"/>
      <p:boldItalic r:id="rId33"/>
    </p:embeddedFont>
    <p:embeddedFont>
      <p:font typeface="Alfa Slab On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-bold.fntdata"/><Relationship Id="rId30" Type="http://schemas.openxmlformats.org/officeDocument/2006/relationships/font" Target="fonts/EBGaramond-regular.fntdata"/><Relationship Id="rId11" Type="http://schemas.openxmlformats.org/officeDocument/2006/relationships/slide" Target="slides/slide6.xml"/><Relationship Id="rId33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32" Type="http://schemas.openxmlformats.org/officeDocument/2006/relationships/font" Target="fonts/EB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AlfaSlabOn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dfac67b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dfac67b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dfac67b7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dfac67b7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dfac67b7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dfac67b7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dfac67b7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dfac67b7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dfac67b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dfac67b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dfac67b7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dfac67b7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dfac67b7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dfac67b7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dfac67b7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dfac67b7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dfac67b7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dfac67b7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dfac67b7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dfac67b7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dfac67b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dfac67b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14f0335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14f0335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14f033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14f033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25023ea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25023ea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dfac67b7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dfac67b7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fac67b7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fac67b7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dfac67b7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dfac67b7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dfac67b7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dfac67b7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5023ea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25023ea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laurashcherbak/BloodBank" TargetMode="External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hc.org.ua/promociya-zdorovya/donorstvo-krovi-ta-ii-komponentiv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nor.ua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nor.ua/centers/monitor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nor.ua/abou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10375"/>
            <a:ext cx="8520600" cy="93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lfa Slab One"/>
                <a:ea typeface="Alfa Slab One"/>
                <a:cs typeface="Alfa Slab One"/>
                <a:sym typeface="Alfa Slab One"/>
              </a:rPr>
              <a:t>BLOOD BANK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855">
                <a:solidFill>
                  <a:schemeClr val="dk1"/>
                </a:solidFill>
              </a:rPr>
              <a:t>  </a:t>
            </a:r>
            <a:endParaRPr b="1" sz="6855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313725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Детальніше…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Наш проект - це онлайн-система управління банком крові. Ви можете, наприклад,  перевіряти та керувати запитами на потребу крові, додавати район, область тощо.</a:t>
            </a:r>
            <a:endParaRPr sz="16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Сайт з гарним дизайном та легким у використанні функціоналом. Дані оновлюються постійно і користувачі можуть у будь-який момент подивитися, чи щось змінилося.</a:t>
            </a:r>
            <a:endParaRPr sz="16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Також ми вважаємо за доцільне, окрім зручного, інформативного сайту створити кол-центр, працівники якого будуть люб’язні та дружелюбні, тому при першій необхідності звертайтеся, завжди будемо раді допомогти. </a:t>
            </a:r>
            <a:endParaRPr sz="16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Кожен користувач має домашню сторінку на якій він може вибрати або стати донором крові, або подати заявку на потребу крові або навіть шукати кров. </a:t>
            </a:r>
            <a:endParaRPr sz="16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Проект пропонує зручний спосіб щоб з’єднати осіб, які можуть допомогти один одному. 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Користувачі системи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203538"/>
            <a:ext cx="84772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Інтерфейс…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User-to-system Interface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Лікарня-система - інтерфейс для роботи клініки із запитами крові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Центр крові-система - інтерфейс для роботи центру крові із запитами від лікарні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Донор-система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Користувач-система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System-to-system Interface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Лікарня-система - облікова система лікарні інтегрується з нашою платформою (якщо потрібно) - користувачі, запити на кров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Центр крові-система - облікова система ЦК - залишки крові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Facebook-система - маркетингові кампанії ЦК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Instagram-система - маркетингові кампанії ЦК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https://github.com/laurashcherbak/BloodBank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4948"/>
            <a:ext cx="8520598" cy="376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Інтерфейс…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50" y="1152475"/>
            <a:ext cx="8631501" cy="372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158250"/>
            <a:ext cx="85206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Інтерфейс…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645725"/>
            <a:ext cx="85206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Як бачимо, користувач вводить свою адресу, для того, щоб можна було знайти лікарню, яка знаходиться поблизу. Система робить все, щоб людям було якомога простіше допомагати один одному, адже є люди у яких немає можливості та сил шукати кров або ж немає потрібної крові - сайт це рішення. </a:t>
            </a:r>
            <a:endParaRPr sz="190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350" y="1638500"/>
            <a:ext cx="7280451" cy="33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256050"/>
            <a:ext cx="85206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Інтерфейс…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957450"/>
            <a:ext cx="8520600" cy="3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Також це зручне рішення для тих хто хоче допомогти іншим, так як на сайті буде відповідний розділ з переліком офіційних протипоказань до здачі крові, зручний календар в який можна внести дати щеплень, а також перелік пільг, що надаються донорам крові та її компонентів.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175" y="1889600"/>
            <a:ext cx="6293926" cy="30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5338"/>
            <a:ext cx="8839200" cy="345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8475"/>
            <a:ext cx="8839200" cy="4136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" y="0"/>
            <a:ext cx="910382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7375" y="4635675"/>
            <a:ext cx="590900" cy="37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8" y="0"/>
            <a:ext cx="906808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9250" y="4769250"/>
            <a:ext cx="418875" cy="2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150" y="152400"/>
            <a:ext cx="750649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7500" y="4568875"/>
            <a:ext cx="590900" cy="37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5" y="0"/>
            <a:ext cx="866157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7175" y="4646800"/>
            <a:ext cx="590900" cy="37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07"/>
            <a:ext cx="9144001" cy="5087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3100" y="4635675"/>
            <a:ext cx="590900" cy="37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11350"/>
            <a:ext cx="85206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https://phc.org.ua/promociya-zdorovya/donorstvo-krovi-ta-ii-komponentiv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600"/>
            <a:ext cx="7982177" cy="404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https://donor.ua/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В Україні існує автоматизована система рекрутингу та управління донорами крові - ДонорUA. Це неприбутковий проект створений у співпраці з ГО ‘’Всеукраїнська асоціація донорів України’’ та IT-компанією DevRain, </a:t>
            </a:r>
            <a:r>
              <a:rPr lang="ru" sz="1600">
                <a:solidFill>
                  <a:schemeClr val="dk1"/>
                </a:solidFill>
              </a:rPr>
              <a:t>з метою популяризації донорського руху в Україні. </a:t>
            </a: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Це не офіційний сайт національної служби крові, Міністерства охорони здоров'я чи будь-яких інших медичних інституцій. Команда співпрацює з конкретними центрами крові, отримуючи від них інформацію про актуальні запаси донорської крові, і закликає інші центри надавати дані для аналізу та покращення ситуації в країні.</a:t>
            </a:r>
            <a:endParaRPr sz="15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2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https://donor.ua/centers/monitor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 даний момент, в системі моніторингу 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запасів крові ДонорUA, на жаль, 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відсутня інформація 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 більшості Центрів крові.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 скріншоті показано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лише частину центрів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у Львівській області, але ситуація 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 інших областях дуже схожа. 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526" y="940950"/>
            <a:ext cx="3730775" cy="371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https://donor.ua/about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Як заявлено на сайті ДонорUA, проект має на меті наступні цілі: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2286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Популяризація безоплатного донорства в Україні.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2286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Відмова від родинного донорства.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2286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Підтримка реформи національної служби крові та створення нової служби світового рівня.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2286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Популяризація інформаційних технологій для вирішення соціальних проблем.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Ми підтримуємо, але також вважаємо, що потрібні активніші кроки з популяризації руху.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Потрібно залучати державу в даний проект і, якомога швидше, створювати централізовану систему.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06625"/>
            <a:ext cx="85206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Наші цілі: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017725"/>
            <a:ext cx="8520600" cy="3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Допомогти людям вчасно знайти донорів крові - 100 людей на кінець 2022 року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Залучити 200 активних донорів на Q4 2022.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Поступово збільшувати к-сть обласних центрі</a:t>
            </a:r>
            <a:r>
              <a:rPr lang="ru" sz="1500">
                <a:solidFill>
                  <a:schemeClr val="dk1"/>
                </a:solidFill>
              </a:rPr>
              <a:t>в охоплених нашою системою.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Забезпечити банки крові достатнім запасом </a:t>
            </a:r>
            <a:r>
              <a:rPr lang="ru" sz="1500">
                <a:solidFill>
                  <a:srgbClr val="FF0000"/>
                </a:solidFill>
              </a:rPr>
              <a:t>крові </a:t>
            </a:r>
            <a:r>
              <a:rPr lang="ru" sz="1500">
                <a:solidFill>
                  <a:schemeClr val="dk1"/>
                </a:solidFill>
              </a:rPr>
              <a:t>на 1 місяць для одного обласного центру (консервована зберігається від 21 до 42 діб, відповідно до процесів збереження).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Забезпечити банки крові достатнім запасом </a:t>
            </a:r>
            <a:r>
              <a:rPr lang="ru" sz="1500">
                <a:solidFill>
                  <a:srgbClr val="FF0000"/>
                </a:solidFill>
              </a:rPr>
              <a:t>плазми </a:t>
            </a:r>
            <a:r>
              <a:rPr lang="ru" sz="1500">
                <a:solidFill>
                  <a:schemeClr val="dk1"/>
                </a:solidFill>
              </a:rPr>
              <a:t>крові на 2 місяці для одного обласного центру (зберігається від 3 до 36 місяців за температури від -18 С до - 30 С).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Забезпечити банки крові достатнім запасом </a:t>
            </a:r>
            <a:r>
              <a:rPr lang="ru" sz="1500">
                <a:solidFill>
                  <a:srgbClr val="FF0000"/>
                </a:solidFill>
              </a:rPr>
              <a:t>еритроцитів </a:t>
            </a:r>
            <a:r>
              <a:rPr lang="ru" sz="1500">
                <a:solidFill>
                  <a:schemeClr val="dk1"/>
                </a:solidFill>
              </a:rPr>
              <a:t>на 1 місяць для одного обласного центру (зберігається від 21 до 42 діб за температури від +2 С до +6 С).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Забезпечити банки крові достатнім запасом </a:t>
            </a:r>
            <a:r>
              <a:rPr lang="ru" sz="1500">
                <a:solidFill>
                  <a:srgbClr val="FF0000"/>
                </a:solidFill>
              </a:rPr>
              <a:t>тромбоцитів </a:t>
            </a:r>
            <a:r>
              <a:rPr lang="ru" sz="1500">
                <a:solidFill>
                  <a:schemeClr val="dk1"/>
                </a:solidFill>
              </a:rPr>
              <a:t>на 15 діб для одного обласного центру (максимальна тривалість зберігання 5 діб)</a:t>
            </a:r>
            <a:r>
              <a:rPr lang="ru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Проаналізувати дані попиту на кров, наприклад методами часових рядів, і в  майбутньому налаштувати систему таким чином, щоб завжди була наявність необхідної кількості донорської крові.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