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7" r:id="rId2"/>
    <p:sldId id="288" r:id="rId3"/>
    <p:sldId id="303" r:id="rId4"/>
    <p:sldId id="304" r:id="rId5"/>
    <p:sldId id="305" r:id="rId6"/>
    <p:sldId id="306" r:id="rId7"/>
    <p:sldId id="308" r:id="rId8"/>
    <p:sldId id="309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5"/>
    <p:restoredTop sz="94694"/>
  </p:normalViewPr>
  <p:slideViewPr>
    <p:cSldViewPr snapToGrid="0">
      <p:cViewPr varScale="1">
        <p:scale>
          <a:sx n="165" d="100"/>
          <a:sy n="165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1757E52-041C-4C42-1603-5598061004D4}"/>
              </a:ext>
            </a:extLst>
          </p:cNvPr>
          <p:cNvSpPr/>
          <p:nvPr/>
        </p:nvSpPr>
        <p:spPr>
          <a:xfrm>
            <a:off x="4580173" y="3638584"/>
            <a:ext cx="1482807" cy="304671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816076"/>
            <a:ext cx="407468" cy="31773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[bash-prompt] ./test-return</a:t>
            </a:r>
            <a:endParaRPr lang="en-US" sz="160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C9DE9E5-F151-7E90-8971-15E65E1DBCE9}"/>
              </a:ext>
            </a:extLst>
          </p:cNvPr>
          <p:cNvCxnSpPr>
            <a:cxnSpLocks/>
            <a:stCxn id="4" idx="6"/>
          </p:cNvCxnSpPr>
          <p:nvPr/>
        </p:nvCxnSpPr>
        <p:spPr>
          <a:xfrm flipH="1" flipV="1">
            <a:off x="3429878" y="816076"/>
            <a:ext cx="2633102" cy="2974844"/>
          </a:xfrm>
          <a:prstGeom prst="curvedConnector4">
            <a:avLst>
              <a:gd name="adj1" fmla="val -8682"/>
              <a:gd name="adj2" fmla="val 10015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9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</a:t>
              </a:r>
              <a:br>
                <a:rPr lang="en-AU" sz="1200" dirty="0"/>
              </a:br>
              <a:r>
                <a:rPr lang="en-AU" sz="1200" dirty="0"/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179399"/>
            <a:ext cx="407468" cy="272542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71ED8-BD30-283D-1CEB-CE35C9EDF986}"/>
              </a:ext>
            </a:extLst>
          </p:cNvPr>
          <p:cNvSpPr/>
          <p:nvPr/>
        </p:nvSpPr>
        <p:spPr>
          <a:xfrm>
            <a:off x="6142703" y="1001486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</a:t>
              </a:r>
              <a:r>
                <a:rPr lang="en-AU" sz="1200" dirty="0" err="1"/>
                <a:t>test_return</a:t>
              </a:r>
              <a:r>
                <a:rPr lang="en-AU" sz="1200" dirty="0"/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  </a:t>
              </a:r>
              <a:r>
                <a:rPr lang="en-AU" sz="1200" dirty="0" err="1"/>
                <a:t>write_line</a:t>
              </a:r>
              <a:r>
                <a:rPr lang="en-AU" sz="1200" dirty="0"/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465351"/>
            <a:ext cx="407468" cy="12676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4662170" y="259134"/>
            <a:ext cx="743330" cy="292295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/>
              <a:t>test-return started 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558CDF-0212-601D-11C7-AFA2F07E8CD4}"/>
              </a:ext>
            </a:extLst>
          </p:cNvPr>
          <p:cNvSpPr/>
          <p:nvPr/>
        </p:nvSpPr>
        <p:spPr>
          <a:xfrm>
            <a:off x="6057774" y="994060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648550"/>
            <a:ext cx="407468" cy="10252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429878" y="1167589"/>
            <a:ext cx="2642895" cy="148096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A9804E-8D92-9105-84D3-A80C2E417F22}"/>
              </a:ext>
            </a:extLst>
          </p:cNvPr>
          <p:cNvSpPr/>
          <p:nvPr/>
        </p:nvSpPr>
        <p:spPr>
          <a:xfrm>
            <a:off x="4774603" y="1408893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9CEB75-0A3A-0087-5889-1EF674908C75}"/>
              </a:ext>
            </a:extLst>
          </p:cNvPr>
          <p:cNvSpPr/>
          <p:nvPr/>
        </p:nvSpPr>
        <p:spPr>
          <a:xfrm>
            <a:off x="6072773" y="990147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996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</a:t>
              </a:r>
              <a:br>
                <a:rPr lang="en-AU" sz="1200" dirty="0"/>
              </a:br>
              <a:r>
                <a:rPr lang="en-AU" sz="1200" dirty="0"/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4808" y="1193825"/>
            <a:ext cx="407468" cy="270811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35367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/>
              <a:t>Calling test return – the value 3 is returned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FD013-B69F-05FA-734E-6E69E4AF1700}"/>
              </a:ext>
            </a:extLst>
          </p:cNvPr>
          <p:cNvSpPr/>
          <p:nvPr/>
        </p:nvSpPr>
        <p:spPr>
          <a:xfrm>
            <a:off x="6318654" y="766432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551153"/>
            <a:ext cx="407468" cy="23503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684926"/>
            <a:ext cx="407468" cy="217356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79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</a:p>
          <a:p>
            <a:r>
              <a:rPr lang="en-AU" sz="1600" dirty="0"/>
              <a:t>[bash-prompt] </a:t>
            </a:r>
            <a:endParaRPr lang="en-US" sz="1600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3699FA5-E7E3-A807-5344-3A317C314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3413" y="2406895"/>
            <a:ext cx="2790957" cy="134702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3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	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Program</a:t>
                </a:r>
              </a:p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79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</a:p>
          <a:p>
            <a:r>
              <a:rPr lang="en-AU" sz="1600" dirty="0"/>
              <a:t>[bash-prompt] echo $?</a:t>
            </a:r>
          </a:p>
          <a:p>
            <a:r>
              <a:rPr lang="en-AU" sz="1600" dirty="0"/>
              <a:t>0</a:t>
            </a:r>
          </a:p>
          <a:p>
            <a:r>
              <a:rPr lang="en-AU" sz="1600" dirty="0"/>
              <a:t>[bash-prompt]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AAEFBE-EAB4-89FA-7506-CB5A0D4B8638}"/>
              </a:ext>
            </a:extLst>
          </p:cNvPr>
          <p:cNvSpPr/>
          <p:nvPr/>
        </p:nvSpPr>
        <p:spPr>
          <a:xfrm>
            <a:off x="4601496" y="384320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B1EFBFE-F4F6-3816-23D6-DDC2F01FA0D0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4259685" y="3517349"/>
            <a:ext cx="98608" cy="146008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29213</TotalTime>
  <Words>754</Words>
  <Application>Microsoft Macintosh PowerPoint</Application>
  <PresentationFormat>Custom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197</cp:revision>
  <dcterms:created xsi:type="dcterms:W3CDTF">2023-09-06T05:00:29Z</dcterms:created>
  <dcterms:modified xsi:type="dcterms:W3CDTF">2024-02-20T04:32:01Z</dcterms:modified>
  <cp:category/>
</cp:coreProperties>
</file>