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  <p:sldId id="302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 varScale="1">
        <p:scale>
          <a:sx n="165" d="100"/>
          <a:sy n="165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      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79400"/>
            <a:ext cx="407468" cy="272213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F072FF6-E27E-CA82-6F6D-CF5FC8C9A2AA}"/>
              </a:ext>
            </a:extLst>
          </p:cNvPr>
          <p:cNvSpPr/>
          <p:nvPr/>
        </p:nvSpPr>
        <p:spPr>
          <a:xfrm>
            <a:off x="1362927" y="1197604"/>
            <a:ext cx="736853" cy="1913781"/>
          </a:xfrm>
          <a:custGeom>
            <a:avLst/>
            <a:gdLst>
              <a:gd name="connsiteX0" fmla="*/ 0 w 736853"/>
              <a:gd name="connsiteY0" fmla="*/ 0 h 1913781"/>
              <a:gd name="connsiteX1" fmla="*/ 361058 w 736853"/>
              <a:gd name="connsiteY1" fmla="*/ 0 h 1913781"/>
              <a:gd name="connsiteX2" fmla="*/ 736853 w 736853"/>
              <a:gd name="connsiteY2" fmla="*/ 0 h 1913781"/>
              <a:gd name="connsiteX3" fmla="*/ 736853 w 736853"/>
              <a:gd name="connsiteY3" fmla="*/ 637927 h 1913781"/>
              <a:gd name="connsiteX4" fmla="*/ 736853 w 736853"/>
              <a:gd name="connsiteY4" fmla="*/ 1275854 h 1913781"/>
              <a:gd name="connsiteX5" fmla="*/ 736853 w 736853"/>
              <a:gd name="connsiteY5" fmla="*/ 1913781 h 1913781"/>
              <a:gd name="connsiteX6" fmla="*/ 368427 w 736853"/>
              <a:gd name="connsiteY6" fmla="*/ 1913781 h 1913781"/>
              <a:gd name="connsiteX7" fmla="*/ 0 w 736853"/>
              <a:gd name="connsiteY7" fmla="*/ 1913781 h 1913781"/>
              <a:gd name="connsiteX8" fmla="*/ 0 w 736853"/>
              <a:gd name="connsiteY8" fmla="*/ 1314130 h 1913781"/>
              <a:gd name="connsiteX9" fmla="*/ 0 w 736853"/>
              <a:gd name="connsiteY9" fmla="*/ 695340 h 1913781"/>
              <a:gd name="connsiteX10" fmla="*/ 0 w 736853"/>
              <a:gd name="connsiteY10" fmla="*/ 0 h 191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853" h="1913781" fill="none" extrusionOk="0">
                <a:moveTo>
                  <a:pt x="0" y="0"/>
                </a:moveTo>
                <a:cubicBezTo>
                  <a:pt x="80629" y="-14246"/>
                  <a:pt x="277190" y="6556"/>
                  <a:pt x="361058" y="0"/>
                </a:cubicBezTo>
                <a:cubicBezTo>
                  <a:pt x="444926" y="-6556"/>
                  <a:pt x="620943" y="-10439"/>
                  <a:pt x="736853" y="0"/>
                </a:cubicBezTo>
                <a:cubicBezTo>
                  <a:pt x="760987" y="224413"/>
                  <a:pt x="734029" y="405363"/>
                  <a:pt x="736853" y="637927"/>
                </a:cubicBezTo>
                <a:cubicBezTo>
                  <a:pt x="739677" y="870491"/>
                  <a:pt x="768623" y="1049054"/>
                  <a:pt x="736853" y="1275854"/>
                </a:cubicBezTo>
                <a:cubicBezTo>
                  <a:pt x="705083" y="1502654"/>
                  <a:pt x="704963" y="1614816"/>
                  <a:pt x="736853" y="1913781"/>
                </a:cubicBezTo>
                <a:cubicBezTo>
                  <a:pt x="659894" y="1899713"/>
                  <a:pt x="447991" y="1925526"/>
                  <a:pt x="368427" y="1913781"/>
                </a:cubicBezTo>
                <a:cubicBezTo>
                  <a:pt x="288863" y="1902036"/>
                  <a:pt x="105617" y="1912333"/>
                  <a:pt x="0" y="1913781"/>
                </a:cubicBezTo>
                <a:cubicBezTo>
                  <a:pt x="-20012" y="1653543"/>
                  <a:pt x="3121" y="1474073"/>
                  <a:pt x="0" y="1314130"/>
                </a:cubicBezTo>
                <a:cubicBezTo>
                  <a:pt x="-3121" y="1154187"/>
                  <a:pt x="9301" y="956122"/>
                  <a:pt x="0" y="695340"/>
                </a:cubicBezTo>
                <a:cubicBezTo>
                  <a:pt x="-9301" y="434558"/>
                  <a:pt x="31056" y="268228"/>
                  <a:pt x="0" y="0"/>
                </a:cubicBezTo>
                <a:close/>
              </a:path>
              <a:path w="736853" h="1913781" stroke="0" extrusionOk="0">
                <a:moveTo>
                  <a:pt x="0" y="0"/>
                </a:moveTo>
                <a:cubicBezTo>
                  <a:pt x="101207" y="-6328"/>
                  <a:pt x="249645" y="8854"/>
                  <a:pt x="361058" y="0"/>
                </a:cubicBezTo>
                <a:cubicBezTo>
                  <a:pt x="472471" y="-8854"/>
                  <a:pt x="625354" y="-14055"/>
                  <a:pt x="736853" y="0"/>
                </a:cubicBezTo>
                <a:cubicBezTo>
                  <a:pt x="755024" y="257605"/>
                  <a:pt x="734251" y="444916"/>
                  <a:pt x="736853" y="676203"/>
                </a:cubicBezTo>
                <a:cubicBezTo>
                  <a:pt x="739455" y="907490"/>
                  <a:pt x="712356" y="1028859"/>
                  <a:pt x="736853" y="1314130"/>
                </a:cubicBezTo>
                <a:cubicBezTo>
                  <a:pt x="761350" y="1599401"/>
                  <a:pt x="719849" y="1766474"/>
                  <a:pt x="736853" y="1913781"/>
                </a:cubicBezTo>
                <a:cubicBezTo>
                  <a:pt x="629462" y="1919888"/>
                  <a:pt x="504498" y="1907101"/>
                  <a:pt x="383164" y="1913781"/>
                </a:cubicBezTo>
                <a:cubicBezTo>
                  <a:pt x="261830" y="1920461"/>
                  <a:pt x="157216" y="1901139"/>
                  <a:pt x="0" y="1913781"/>
                </a:cubicBezTo>
                <a:cubicBezTo>
                  <a:pt x="22264" y="1673918"/>
                  <a:pt x="23305" y="1469016"/>
                  <a:pt x="0" y="1237578"/>
                </a:cubicBezTo>
                <a:cubicBezTo>
                  <a:pt x="-23305" y="1006140"/>
                  <a:pt x="7585" y="759530"/>
                  <a:pt x="0" y="561376"/>
                </a:cubicBezTo>
                <a:cubicBezTo>
                  <a:pt x="-7585" y="363222"/>
                  <a:pt x="-24756" y="19900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will be removed from the stack)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4,5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993571"/>
            <a:ext cx="407468" cy="6929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664526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-8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11.18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A7BFE9E-F864-F0A8-9446-63A3C424F8E1}"/>
              </a:ext>
            </a:extLst>
          </p:cNvPr>
          <p:cNvSpPr txBox="1"/>
          <p:nvPr/>
        </p:nvSpPr>
        <p:spPr>
          <a:xfrm>
            <a:off x="3378377" y="3640829"/>
            <a:ext cx="386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 x 2.84 + -8 = 11.18</a:t>
            </a:r>
          </a:p>
        </p:txBody>
      </p:sp>
    </p:spTree>
    <p:extLst>
      <p:ext uri="{BB962C8B-B14F-4D97-AF65-F5344CB8AC3E}">
        <p14:creationId xmlns:p14="http://schemas.microsoft.com/office/powerpoint/2010/main" val="92105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</a:t>
              </a:r>
              <a:r>
                <a:rPr lang="en-AU" sz="1200">
                  <a:solidFill>
                    <a:schemeClr val="bg1">
                      <a:lumMod val="65000"/>
                    </a:schemeClr>
                  </a:solidFill>
                </a:rPr>
                <a:t>= </a:t>
              </a:r>
              <a:br>
                <a:rPr lang="en-AU" sz="120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>
                  <a:solidFill>
                    <a:schemeClr val="bg1">
                      <a:lumMod val="65000"/>
                    </a:schemeClr>
                  </a:solidFill>
                </a:rPr>
                <a:t>    " 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551153"/>
            <a:ext cx="407468" cy="228076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3B6870-1248-385F-7147-25EDE127C27B}"/>
              </a:ext>
            </a:extLst>
          </p:cNvPr>
          <p:cNvSpPr txBox="1"/>
          <p:nvPr/>
        </p:nvSpPr>
        <p:spPr>
          <a:xfrm>
            <a:off x="3378377" y="3640829"/>
            <a:ext cx="386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 x 2.84 + -8 = 11.18</a:t>
            </a:r>
          </a:p>
        </p:txBody>
      </p:sp>
    </p:spTree>
    <p:extLst>
      <p:ext uri="{BB962C8B-B14F-4D97-AF65-F5344CB8AC3E}">
        <p14:creationId xmlns:p14="http://schemas.microsoft.com/office/powerpoint/2010/main" val="406632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void </a:t>
              </a:r>
              <a:r>
                <a:rPr lang="en-AU" sz="1200" dirty="0" err="1"/>
                <a:t>print_equation</a:t>
              </a:r>
              <a:r>
                <a:rPr lang="en-AU" sz="1200" dirty="0"/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79625"/>
            <a:ext cx="407468" cy="14069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F3CB470-58C9-D5D4-1C54-034F430E1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3730" y="1444069"/>
            <a:ext cx="685435" cy="3976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BB452F2-A414-4AFA-8DBF-B0E0026D62B7}"/>
              </a:ext>
            </a:extLst>
          </p:cNvPr>
          <p:cNvCxnSpPr>
            <a:cxnSpLocks/>
          </p:cNvCxnSpPr>
          <p:nvPr/>
        </p:nvCxnSpPr>
        <p:spPr>
          <a:xfrm>
            <a:off x="3976446" y="1256734"/>
            <a:ext cx="798157" cy="7578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FA306D0-3C90-E7A1-38B1-AED8278E8097}"/>
              </a:ext>
            </a:extLst>
          </p:cNvPr>
          <p:cNvCxnSpPr>
            <a:cxnSpLocks/>
          </p:cNvCxnSpPr>
          <p:nvPr/>
        </p:nvCxnSpPr>
        <p:spPr>
          <a:xfrm>
            <a:off x="4221987" y="1237256"/>
            <a:ext cx="916070" cy="8132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9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8405"/>
            <a:ext cx="407468" cy="12481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13.2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C88DDE2-E880-80CC-8D39-C1BA8EB280A3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245254" y="1349875"/>
            <a:ext cx="1465295" cy="10885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 </a:t>
              </a:r>
              <a:r>
                <a:rPr lang="en-AU" sz="1200" dirty="0" err="1"/>
                <a:t>to_string</a:t>
              </a:r>
              <a:r>
                <a:rPr lang="en-AU" sz="1200" dirty="0"/>
                <a:t>(m) + " x " + </a:t>
              </a:r>
              <a:r>
                <a:rPr lang="en-AU" sz="1200" dirty="0" err="1"/>
                <a:t>to_string</a:t>
              </a:r>
              <a:r>
                <a:rPr lang="en-AU" sz="1200" dirty="0"/>
                <a:t>(x) + " + " + </a:t>
              </a:r>
              <a:r>
                <a:rPr lang="en-AU" sz="1200" dirty="0" err="1"/>
                <a:t>to_string</a:t>
              </a:r>
              <a:r>
                <a:rPr lang="en-AU" sz="1200" dirty="0"/>
                <a:t>(c) + " = </a:t>
              </a:r>
              <a:br>
                <a:rPr lang="en-AU" sz="1200" dirty="0"/>
              </a:br>
              <a:r>
                <a:rPr lang="en-AU" sz="1200" dirty="0"/>
                <a:t>    " + </a:t>
              </a:r>
              <a:r>
                <a:rPr lang="en-AU" sz="1200" dirty="0" err="1"/>
                <a:t>to_string</a:t>
              </a:r>
              <a:r>
                <a:rPr lang="en-AU" sz="1200" dirty="0"/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42025"/>
            <a:ext cx="407468" cy="10445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13.2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6BD56F-B099-12A4-02FF-5D6D1A76EB4A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163146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F072FF6-E27E-CA82-6F6D-CF5FC8C9A2AA}"/>
              </a:ext>
            </a:extLst>
          </p:cNvPr>
          <p:cNvSpPr/>
          <p:nvPr/>
        </p:nvSpPr>
        <p:spPr>
          <a:xfrm>
            <a:off x="1362927" y="1197604"/>
            <a:ext cx="736853" cy="1913781"/>
          </a:xfrm>
          <a:custGeom>
            <a:avLst/>
            <a:gdLst>
              <a:gd name="connsiteX0" fmla="*/ 0 w 736853"/>
              <a:gd name="connsiteY0" fmla="*/ 0 h 1913781"/>
              <a:gd name="connsiteX1" fmla="*/ 361058 w 736853"/>
              <a:gd name="connsiteY1" fmla="*/ 0 h 1913781"/>
              <a:gd name="connsiteX2" fmla="*/ 736853 w 736853"/>
              <a:gd name="connsiteY2" fmla="*/ 0 h 1913781"/>
              <a:gd name="connsiteX3" fmla="*/ 736853 w 736853"/>
              <a:gd name="connsiteY3" fmla="*/ 637927 h 1913781"/>
              <a:gd name="connsiteX4" fmla="*/ 736853 w 736853"/>
              <a:gd name="connsiteY4" fmla="*/ 1275854 h 1913781"/>
              <a:gd name="connsiteX5" fmla="*/ 736853 w 736853"/>
              <a:gd name="connsiteY5" fmla="*/ 1913781 h 1913781"/>
              <a:gd name="connsiteX6" fmla="*/ 368427 w 736853"/>
              <a:gd name="connsiteY6" fmla="*/ 1913781 h 1913781"/>
              <a:gd name="connsiteX7" fmla="*/ 0 w 736853"/>
              <a:gd name="connsiteY7" fmla="*/ 1913781 h 1913781"/>
              <a:gd name="connsiteX8" fmla="*/ 0 w 736853"/>
              <a:gd name="connsiteY8" fmla="*/ 1314130 h 1913781"/>
              <a:gd name="connsiteX9" fmla="*/ 0 w 736853"/>
              <a:gd name="connsiteY9" fmla="*/ 695340 h 1913781"/>
              <a:gd name="connsiteX10" fmla="*/ 0 w 736853"/>
              <a:gd name="connsiteY10" fmla="*/ 0 h 191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853" h="1913781" fill="none" extrusionOk="0">
                <a:moveTo>
                  <a:pt x="0" y="0"/>
                </a:moveTo>
                <a:cubicBezTo>
                  <a:pt x="80629" y="-14246"/>
                  <a:pt x="277190" y="6556"/>
                  <a:pt x="361058" y="0"/>
                </a:cubicBezTo>
                <a:cubicBezTo>
                  <a:pt x="444926" y="-6556"/>
                  <a:pt x="620943" y="-10439"/>
                  <a:pt x="736853" y="0"/>
                </a:cubicBezTo>
                <a:cubicBezTo>
                  <a:pt x="760987" y="224413"/>
                  <a:pt x="734029" y="405363"/>
                  <a:pt x="736853" y="637927"/>
                </a:cubicBezTo>
                <a:cubicBezTo>
                  <a:pt x="739677" y="870491"/>
                  <a:pt x="768623" y="1049054"/>
                  <a:pt x="736853" y="1275854"/>
                </a:cubicBezTo>
                <a:cubicBezTo>
                  <a:pt x="705083" y="1502654"/>
                  <a:pt x="704963" y="1614816"/>
                  <a:pt x="736853" y="1913781"/>
                </a:cubicBezTo>
                <a:cubicBezTo>
                  <a:pt x="659894" y="1899713"/>
                  <a:pt x="447991" y="1925526"/>
                  <a:pt x="368427" y="1913781"/>
                </a:cubicBezTo>
                <a:cubicBezTo>
                  <a:pt x="288863" y="1902036"/>
                  <a:pt x="105617" y="1912333"/>
                  <a:pt x="0" y="1913781"/>
                </a:cubicBezTo>
                <a:cubicBezTo>
                  <a:pt x="-20012" y="1653543"/>
                  <a:pt x="3121" y="1474073"/>
                  <a:pt x="0" y="1314130"/>
                </a:cubicBezTo>
                <a:cubicBezTo>
                  <a:pt x="-3121" y="1154187"/>
                  <a:pt x="9301" y="956122"/>
                  <a:pt x="0" y="695340"/>
                </a:cubicBezTo>
                <a:cubicBezTo>
                  <a:pt x="-9301" y="434558"/>
                  <a:pt x="31056" y="268228"/>
                  <a:pt x="0" y="0"/>
                </a:cubicBezTo>
                <a:close/>
              </a:path>
              <a:path w="736853" h="1913781" stroke="0" extrusionOk="0">
                <a:moveTo>
                  <a:pt x="0" y="0"/>
                </a:moveTo>
                <a:cubicBezTo>
                  <a:pt x="101207" y="-6328"/>
                  <a:pt x="249645" y="8854"/>
                  <a:pt x="361058" y="0"/>
                </a:cubicBezTo>
                <a:cubicBezTo>
                  <a:pt x="472471" y="-8854"/>
                  <a:pt x="625354" y="-14055"/>
                  <a:pt x="736853" y="0"/>
                </a:cubicBezTo>
                <a:cubicBezTo>
                  <a:pt x="755024" y="257605"/>
                  <a:pt x="734251" y="444916"/>
                  <a:pt x="736853" y="676203"/>
                </a:cubicBezTo>
                <a:cubicBezTo>
                  <a:pt x="739455" y="907490"/>
                  <a:pt x="712356" y="1028859"/>
                  <a:pt x="736853" y="1314130"/>
                </a:cubicBezTo>
                <a:cubicBezTo>
                  <a:pt x="761350" y="1599401"/>
                  <a:pt x="719849" y="1766474"/>
                  <a:pt x="736853" y="1913781"/>
                </a:cubicBezTo>
                <a:cubicBezTo>
                  <a:pt x="629462" y="1919888"/>
                  <a:pt x="504498" y="1907101"/>
                  <a:pt x="383164" y="1913781"/>
                </a:cubicBezTo>
                <a:cubicBezTo>
                  <a:pt x="261830" y="1920461"/>
                  <a:pt x="157216" y="1901139"/>
                  <a:pt x="0" y="1913781"/>
                </a:cubicBezTo>
                <a:cubicBezTo>
                  <a:pt x="22264" y="1673918"/>
                  <a:pt x="23305" y="1469016"/>
                  <a:pt x="0" y="1237578"/>
                </a:cubicBezTo>
                <a:cubicBezTo>
                  <a:pt x="-23305" y="1006140"/>
                  <a:pt x="7585" y="759530"/>
                  <a:pt x="0" y="561376"/>
                </a:cubicBezTo>
                <a:cubicBezTo>
                  <a:pt x="-7585" y="363222"/>
                  <a:pt x="-24756" y="19900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will be removed from the stack)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993571"/>
            <a:ext cx="407468" cy="6929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1" y="1996359"/>
              <a:ext cx="467712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5.1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13.2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061FADC-A1BB-57F9-A9C6-0CF9D4A4A781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279980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08545"/>
            <a:ext cx="407468" cy="249299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C225A6-E47E-1E98-1632-734ED9E8C51D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28399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void </a:t>
              </a:r>
              <a:r>
                <a:rPr lang="en-AU" sz="1200" dirty="0" err="1"/>
                <a:t>print_equation</a:t>
              </a:r>
              <a:r>
                <a:rPr lang="en-AU" sz="1200" dirty="0"/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75379"/>
            <a:ext cx="407468" cy="141114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F3CB470-58C9-D5D4-1C54-034F430E1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13869" y="1524208"/>
            <a:ext cx="527384" cy="3954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BB452F2-A414-4AFA-8DBF-B0E0026D62B7}"/>
              </a:ext>
            </a:extLst>
          </p:cNvPr>
          <p:cNvCxnSpPr>
            <a:cxnSpLocks/>
          </p:cNvCxnSpPr>
          <p:nvPr/>
        </p:nvCxnSpPr>
        <p:spPr>
          <a:xfrm>
            <a:off x="4049486" y="1458236"/>
            <a:ext cx="725117" cy="5563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FA306D0-3C90-E7A1-38B1-AED8278E8097}"/>
              </a:ext>
            </a:extLst>
          </p:cNvPr>
          <p:cNvCxnSpPr>
            <a:cxnSpLocks/>
          </p:cNvCxnSpPr>
          <p:nvPr/>
        </p:nvCxnSpPr>
        <p:spPr>
          <a:xfrm>
            <a:off x="4343400" y="1458236"/>
            <a:ext cx="794657" cy="5922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0" y="1996359"/>
              <a:ext cx="616399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-8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68EDE46-26BF-0766-A07F-0EF655460396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28290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(m) + " x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(x) + " +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(c) + " = </a:t>
              </a:r>
              <a:b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" +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8405"/>
            <a:ext cx="407468" cy="12481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0" y="1996359"/>
              <a:ext cx="616399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11.18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C88DDE2-E880-80CC-8D39-C1BA8EB280A3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245254" y="1349875"/>
            <a:ext cx="1465295" cy="10885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1359C6-B404-91E4-BFDD-7E8D59C8D0B3}"/>
              </a:ext>
            </a:extLst>
          </p:cNvPr>
          <p:cNvSpPr txBox="1"/>
          <p:nvPr/>
        </p:nvSpPr>
        <p:spPr>
          <a:xfrm>
            <a:off x="3378377" y="3640829"/>
            <a:ext cx="386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</p:txBody>
      </p:sp>
    </p:spTree>
    <p:extLst>
      <p:ext uri="{BB962C8B-B14F-4D97-AF65-F5344CB8AC3E}">
        <p14:creationId xmlns:p14="http://schemas.microsoft.com/office/powerpoint/2010/main" val="10485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int main()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(2, 5.1, 3);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print_equation</a:t>
              </a:r>
              <a:r>
                <a:rPr lang="en-AU" sz="1200" dirty="0"/>
                <a:t>(7, 2.74, -8);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return 0;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print_equation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(int m, double x, int c)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double solution = m * x + c;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write_line</a:t>
              </a:r>
              <a:r>
                <a:rPr lang="en-AU" sz="1200" dirty="0"/>
                <a:t>( </a:t>
              </a:r>
              <a:r>
                <a:rPr lang="en-AU" sz="1200" dirty="0" err="1"/>
                <a:t>to_string</a:t>
              </a:r>
              <a:r>
                <a:rPr lang="en-AU" sz="1200" dirty="0"/>
                <a:t>(m) + " x " + </a:t>
              </a:r>
              <a:r>
                <a:rPr lang="en-AU" sz="1200" dirty="0" err="1"/>
                <a:t>to_string</a:t>
              </a:r>
              <a:r>
                <a:rPr lang="en-AU" sz="1200" dirty="0"/>
                <a:t>(x) + " + " + </a:t>
              </a:r>
              <a:r>
                <a:rPr lang="en-AU" sz="1200" dirty="0" err="1"/>
                <a:t>to_string</a:t>
              </a:r>
              <a:r>
                <a:rPr lang="en-AU" sz="1200" dirty="0"/>
                <a:t>(c) + " = </a:t>
              </a:r>
              <a:br>
                <a:rPr lang="en-AU" sz="1200" dirty="0"/>
              </a:br>
              <a:r>
                <a:rPr lang="en-AU" sz="1200" dirty="0"/>
                <a:t>    " + </a:t>
              </a:r>
              <a:r>
                <a:rPr lang="en-AU" sz="1200" dirty="0" err="1"/>
                <a:t>to_string</a:t>
              </a:r>
              <a:r>
                <a:rPr lang="en-AU" sz="1200" dirty="0"/>
                <a:t>(solution));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42025"/>
            <a:ext cx="407468" cy="104450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E758-0C16-7843-784D-6EC46C79151D}"/>
              </a:ext>
            </a:extLst>
          </p:cNvPr>
          <p:cNvGrpSpPr/>
          <p:nvPr/>
        </p:nvGrpSpPr>
        <p:grpSpPr>
          <a:xfrm>
            <a:off x="328963" y="2522527"/>
            <a:ext cx="926074" cy="601155"/>
            <a:chOff x="284135" y="1745835"/>
            <a:chExt cx="926074" cy="5735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40E9B-65AB-16C5-7B23-619A1629110A}"/>
                </a:ext>
              </a:extLst>
            </p:cNvPr>
            <p:cNvSpPr txBox="1"/>
            <p:nvPr/>
          </p:nvSpPr>
          <p:spPr>
            <a:xfrm>
              <a:off x="284135" y="1745835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1516-CC93-5B84-FC8B-20DB8B574405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EC0FC-EB9E-2ADC-FEBE-86BED4FD7E90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DD2EC2-9C38-6361-A586-E4C722399A0B}"/>
              </a:ext>
            </a:extLst>
          </p:cNvPr>
          <p:cNvGrpSpPr/>
          <p:nvPr/>
        </p:nvGrpSpPr>
        <p:grpSpPr>
          <a:xfrm>
            <a:off x="319179" y="1977359"/>
            <a:ext cx="926074" cy="601156"/>
            <a:chOff x="284135" y="1745835"/>
            <a:chExt cx="926074" cy="57350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4C2D8D-33A8-9A9E-13EE-25E7465C18E2}"/>
                </a:ext>
              </a:extLst>
            </p:cNvPr>
            <p:cNvSpPr txBox="1"/>
            <p:nvPr/>
          </p:nvSpPr>
          <p:spPr>
            <a:xfrm>
              <a:off x="284135" y="1745835"/>
              <a:ext cx="272832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E07375-0957-94EA-EEF1-97165FABB60C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BC5920-D2ED-7D9B-CF66-E4163CBF8D32}"/>
                </a:ext>
              </a:extLst>
            </p:cNvPr>
            <p:cNvSpPr txBox="1"/>
            <p:nvPr/>
          </p:nvSpPr>
          <p:spPr>
            <a:xfrm>
              <a:off x="319360" y="1996359"/>
              <a:ext cx="616393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2.74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014BE5-AA5C-9906-C48B-694F0B39EA28}"/>
              </a:ext>
            </a:extLst>
          </p:cNvPr>
          <p:cNvGrpSpPr/>
          <p:nvPr/>
        </p:nvGrpSpPr>
        <p:grpSpPr>
          <a:xfrm>
            <a:off x="319179" y="1458236"/>
            <a:ext cx="926074" cy="601155"/>
            <a:chOff x="284135" y="1745835"/>
            <a:chExt cx="926074" cy="5735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3EE46B-2053-86D6-8A9D-65960550B1B2}"/>
                </a:ext>
              </a:extLst>
            </p:cNvPr>
            <p:cNvSpPr txBox="1"/>
            <p:nvPr/>
          </p:nvSpPr>
          <p:spPr>
            <a:xfrm>
              <a:off x="284135" y="1745835"/>
              <a:ext cx="271228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AD4696-CCBC-CE42-B5AB-E9A56B9A3568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3D0BF3-3702-875C-9EB2-9E0D86D34072}"/>
                </a:ext>
              </a:extLst>
            </p:cNvPr>
            <p:cNvSpPr txBox="1"/>
            <p:nvPr/>
          </p:nvSpPr>
          <p:spPr>
            <a:xfrm>
              <a:off x="319361" y="1996359"/>
              <a:ext cx="365698" cy="32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EA210-5F3E-6958-C342-BCE8CB5EE243}"/>
              </a:ext>
            </a:extLst>
          </p:cNvPr>
          <p:cNvGrpSpPr/>
          <p:nvPr/>
        </p:nvGrpSpPr>
        <p:grpSpPr>
          <a:xfrm>
            <a:off x="319179" y="913877"/>
            <a:ext cx="926074" cy="601155"/>
            <a:chOff x="284135" y="1745835"/>
            <a:chExt cx="926074" cy="573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A7384-80CF-DBE0-4E79-C3B62844FEBA}"/>
                </a:ext>
              </a:extLst>
            </p:cNvPr>
            <p:cNvSpPr txBox="1"/>
            <p:nvPr/>
          </p:nvSpPr>
          <p:spPr>
            <a:xfrm>
              <a:off x="284135" y="1745835"/>
              <a:ext cx="859531" cy="322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solution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D91A9E-BD3E-C9B7-0A14-15EB669336FF}"/>
                </a:ext>
              </a:extLst>
            </p:cNvPr>
            <p:cNvSpPr/>
            <p:nvPr/>
          </p:nvSpPr>
          <p:spPr>
            <a:xfrm>
              <a:off x="336887" y="2034199"/>
              <a:ext cx="873322" cy="255160"/>
            </a:xfrm>
            <a:custGeom>
              <a:avLst/>
              <a:gdLst>
                <a:gd name="connsiteX0" fmla="*/ 0 w 873322"/>
                <a:gd name="connsiteY0" fmla="*/ 0 h 255160"/>
                <a:gd name="connsiteX1" fmla="*/ 427928 w 873322"/>
                <a:gd name="connsiteY1" fmla="*/ 0 h 255160"/>
                <a:gd name="connsiteX2" fmla="*/ 873322 w 873322"/>
                <a:gd name="connsiteY2" fmla="*/ 0 h 255160"/>
                <a:gd name="connsiteX3" fmla="*/ 873322 w 873322"/>
                <a:gd name="connsiteY3" fmla="*/ 255160 h 255160"/>
                <a:gd name="connsiteX4" fmla="*/ 436661 w 873322"/>
                <a:gd name="connsiteY4" fmla="*/ 255160 h 255160"/>
                <a:gd name="connsiteX5" fmla="*/ 0 w 873322"/>
                <a:gd name="connsiteY5" fmla="*/ 255160 h 255160"/>
                <a:gd name="connsiteX6" fmla="*/ 0 w 873322"/>
                <a:gd name="connsiteY6" fmla="*/ 0 h 25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22" h="255160" extrusionOk="0">
                  <a:moveTo>
                    <a:pt x="0" y="0"/>
                  </a:moveTo>
                  <a:cubicBezTo>
                    <a:pt x="114842" y="14208"/>
                    <a:pt x="337639" y="4815"/>
                    <a:pt x="427928" y="0"/>
                  </a:cubicBezTo>
                  <a:cubicBezTo>
                    <a:pt x="518217" y="-4815"/>
                    <a:pt x="666232" y="-19453"/>
                    <a:pt x="873322" y="0"/>
                  </a:cubicBezTo>
                  <a:cubicBezTo>
                    <a:pt x="880491" y="92628"/>
                    <a:pt x="860819" y="134873"/>
                    <a:pt x="873322" y="255160"/>
                  </a:cubicBezTo>
                  <a:cubicBezTo>
                    <a:pt x="663264" y="249552"/>
                    <a:pt x="553837" y="243295"/>
                    <a:pt x="436661" y="255160"/>
                  </a:cubicBezTo>
                  <a:cubicBezTo>
                    <a:pt x="319485" y="267025"/>
                    <a:pt x="104497" y="234959"/>
                    <a:pt x="0" y="255160"/>
                  </a:cubicBezTo>
                  <a:cubicBezTo>
                    <a:pt x="1213" y="176212"/>
                    <a:pt x="12113" y="5528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81254-7E99-63C4-CD4E-BD38FD66BBB4}"/>
                </a:ext>
              </a:extLst>
            </p:cNvPr>
            <p:cNvSpPr txBox="1"/>
            <p:nvPr/>
          </p:nvSpPr>
          <p:spPr>
            <a:xfrm>
              <a:off x="319360" y="1996359"/>
              <a:ext cx="666727" cy="32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11.18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6BD56F-B099-12A4-02FF-5D6D1A76EB4A}"/>
              </a:ext>
            </a:extLst>
          </p:cNvPr>
          <p:cNvSpPr txBox="1"/>
          <p:nvPr/>
        </p:nvSpPr>
        <p:spPr>
          <a:xfrm>
            <a:off x="3378377" y="3640829"/>
            <a:ext cx="386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x 5.1 + 3 = 13.2</a:t>
            </a:r>
          </a:p>
          <a:p>
            <a:r>
              <a:rPr lang="en-US" dirty="0"/>
              <a:t>7 x 2.84 + -8 = 11.18</a:t>
            </a:r>
          </a:p>
        </p:txBody>
      </p:sp>
    </p:spTree>
    <p:extLst>
      <p:ext uri="{BB962C8B-B14F-4D97-AF65-F5344CB8AC3E}">
        <p14:creationId xmlns:p14="http://schemas.microsoft.com/office/powerpoint/2010/main" val="13097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28742</TotalTime>
  <Words>1407</Words>
  <Application>Microsoft Macintosh PowerPoint</Application>
  <PresentationFormat>Custom</PresentationFormat>
  <Paragraphs>293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182</cp:revision>
  <dcterms:created xsi:type="dcterms:W3CDTF">2023-09-06T05:00:29Z</dcterms:created>
  <dcterms:modified xsi:type="dcterms:W3CDTF">2024-02-19T22:50:00Z</dcterms:modified>
  <cp:category/>
</cp:coreProperties>
</file>