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492700" cy="43019663"/>
  <p:notesSz cx="6858000" cy="9144000"/>
  <p:defaultTextStyle>
    <a:defPPr>
      <a:defRPr lang="de-DE"/>
    </a:defPPr>
    <a:lvl1pPr marL="0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1pPr>
    <a:lvl2pPr marL="1763270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2pPr>
    <a:lvl3pPr marL="3526551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3pPr>
    <a:lvl4pPr marL="5289821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4pPr>
    <a:lvl5pPr marL="7053097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5pPr>
    <a:lvl6pPr marL="8816372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6pPr>
    <a:lvl7pPr marL="10579643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7pPr>
    <a:lvl8pPr marL="12342923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8pPr>
    <a:lvl9pPr marL="14106194" algn="l" defTabSz="3526551" rtl="0" eaLnBrk="1" latinLnBrk="0" hangingPunct="1">
      <a:defRPr sz="69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912" autoAdjust="0"/>
  </p:normalViewPr>
  <p:slideViewPr>
    <p:cSldViewPr snapToObjects="1">
      <p:cViewPr varScale="1">
        <p:scale>
          <a:sx n="17" d="100"/>
          <a:sy n="17" d="100"/>
        </p:scale>
        <p:origin x="30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1pPr>
    <a:lvl2pPr marL="2351027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2pPr>
    <a:lvl3pPr marL="4702065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3pPr>
    <a:lvl4pPr marL="7053097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4pPr>
    <a:lvl5pPr marL="9404129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5pPr>
    <a:lvl6pPr marL="11755161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6pPr>
    <a:lvl7pPr marL="14106194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7pPr>
    <a:lvl8pPr marL="16457226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8pPr>
    <a:lvl9pPr marL="18808258" algn="l" defTabSz="4702065" rtl="0" eaLnBrk="1" latinLnBrk="0" hangingPunct="1">
      <a:defRPr sz="61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ster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37921F7C-06FB-4866-BBFD-CB7F4DA085ED}"/>
              </a:ext>
            </a:extLst>
          </p:cNvPr>
          <p:cNvSpPr/>
          <p:nvPr userDrawn="1"/>
        </p:nvSpPr>
        <p:spPr>
          <a:xfrm>
            <a:off x="2" y="0"/>
            <a:ext cx="30492697" cy="43019664"/>
          </a:xfrm>
          <a:custGeom>
            <a:avLst/>
            <a:gdLst>
              <a:gd name="connsiteX0" fmla="*/ 0 w 30492697"/>
              <a:gd name="connsiteY0" fmla="*/ 0 h 43019664"/>
              <a:gd name="connsiteX1" fmla="*/ 30492697 w 30492697"/>
              <a:gd name="connsiteY1" fmla="*/ 0 h 43019664"/>
              <a:gd name="connsiteX2" fmla="*/ 30492697 w 30492697"/>
              <a:gd name="connsiteY2" fmla="*/ 43019664 h 43019664"/>
              <a:gd name="connsiteX3" fmla="*/ 0 w 30492697"/>
              <a:gd name="connsiteY3" fmla="*/ 43019664 h 43019664"/>
              <a:gd name="connsiteX4" fmla="*/ 0 w 30492697"/>
              <a:gd name="connsiteY4" fmla="*/ 7803003 h 43019664"/>
              <a:gd name="connsiteX5" fmla="*/ 27864001 w 30492697"/>
              <a:gd name="connsiteY5" fmla="*/ 7803003 h 43019664"/>
              <a:gd name="connsiteX6" fmla="*/ 27864001 w 30492697"/>
              <a:gd name="connsiteY6" fmla="*/ 4068002 h 43019664"/>
              <a:gd name="connsiteX7" fmla="*/ 29124001 w 30492697"/>
              <a:gd name="connsiteY7" fmla="*/ 4068002 h 43019664"/>
              <a:gd name="connsiteX8" fmla="*/ 29124001 w 30492697"/>
              <a:gd name="connsiteY8" fmla="*/ 2 h 43019664"/>
              <a:gd name="connsiteX9" fmla="*/ 25164001 w 30492697"/>
              <a:gd name="connsiteY9" fmla="*/ 2 h 43019664"/>
              <a:gd name="connsiteX10" fmla="*/ 25164001 w 30492697"/>
              <a:gd name="connsiteY10" fmla="*/ 3 h 43019664"/>
              <a:gd name="connsiteX11" fmla="*/ 0 w 30492697"/>
              <a:gd name="connsiteY11" fmla="*/ 3 h 430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92697" h="43019664">
                <a:moveTo>
                  <a:pt x="0" y="0"/>
                </a:moveTo>
                <a:lnTo>
                  <a:pt x="30492697" y="0"/>
                </a:lnTo>
                <a:lnTo>
                  <a:pt x="30492697" y="43019664"/>
                </a:lnTo>
                <a:lnTo>
                  <a:pt x="0" y="43019664"/>
                </a:lnTo>
                <a:lnTo>
                  <a:pt x="0" y="7803003"/>
                </a:lnTo>
                <a:lnTo>
                  <a:pt x="27864001" y="7803003"/>
                </a:lnTo>
                <a:lnTo>
                  <a:pt x="27864001" y="4068002"/>
                </a:lnTo>
                <a:lnTo>
                  <a:pt x="29124001" y="4068002"/>
                </a:lnTo>
                <a:lnTo>
                  <a:pt x="29124001" y="2"/>
                </a:lnTo>
                <a:lnTo>
                  <a:pt x="25164001" y="2"/>
                </a:lnTo>
                <a:lnTo>
                  <a:pt x="25164001" y="3"/>
                </a:lnTo>
                <a:lnTo>
                  <a:pt x="0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3292ED2-7A88-4D47-9DCC-4DC2331F6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" y="0"/>
            <a:ext cx="30492699" cy="43019664"/>
          </a:xfrm>
          <a:custGeom>
            <a:avLst/>
            <a:gdLst>
              <a:gd name="connsiteX0" fmla="*/ 0 w 30492699"/>
              <a:gd name="connsiteY0" fmla="*/ 0 h 43019664"/>
              <a:gd name="connsiteX1" fmla="*/ 30492699 w 30492699"/>
              <a:gd name="connsiteY1" fmla="*/ 0 h 43019664"/>
              <a:gd name="connsiteX2" fmla="*/ 30492699 w 30492699"/>
              <a:gd name="connsiteY2" fmla="*/ 43019664 h 43019664"/>
              <a:gd name="connsiteX3" fmla="*/ 0 w 30492699"/>
              <a:gd name="connsiteY3" fmla="*/ 43019664 h 43019664"/>
              <a:gd name="connsiteX4" fmla="*/ 0 w 30492699"/>
              <a:gd name="connsiteY4" fmla="*/ 7803003 h 43019664"/>
              <a:gd name="connsiteX5" fmla="*/ 27863999 w 30492699"/>
              <a:gd name="connsiteY5" fmla="*/ 7803003 h 43019664"/>
              <a:gd name="connsiteX6" fmla="*/ 27863999 w 30492699"/>
              <a:gd name="connsiteY6" fmla="*/ 4068002 h 43019664"/>
              <a:gd name="connsiteX7" fmla="*/ 29123999 w 30492699"/>
              <a:gd name="connsiteY7" fmla="*/ 4068002 h 43019664"/>
              <a:gd name="connsiteX8" fmla="*/ 29123999 w 30492699"/>
              <a:gd name="connsiteY8" fmla="*/ 2 h 43019664"/>
              <a:gd name="connsiteX9" fmla="*/ 25163999 w 30492699"/>
              <a:gd name="connsiteY9" fmla="*/ 2 h 43019664"/>
              <a:gd name="connsiteX10" fmla="*/ 25163999 w 30492699"/>
              <a:gd name="connsiteY10" fmla="*/ 3 h 43019664"/>
              <a:gd name="connsiteX11" fmla="*/ 0 w 30492699"/>
              <a:gd name="connsiteY11" fmla="*/ 3 h 430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92699" h="43019664">
                <a:moveTo>
                  <a:pt x="0" y="0"/>
                </a:moveTo>
                <a:lnTo>
                  <a:pt x="30492699" y="0"/>
                </a:lnTo>
                <a:lnTo>
                  <a:pt x="30492699" y="43019664"/>
                </a:lnTo>
                <a:lnTo>
                  <a:pt x="0" y="43019664"/>
                </a:lnTo>
                <a:lnTo>
                  <a:pt x="0" y="7803003"/>
                </a:lnTo>
                <a:lnTo>
                  <a:pt x="27863999" y="7803003"/>
                </a:lnTo>
                <a:lnTo>
                  <a:pt x="27863999" y="4068002"/>
                </a:lnTo>
                <a:lnTo>
                  <a:pt x="29123999" y="4068002"/>
                </a:lnTo>
                <a:lnTo>
                  <a:pt x="29123999" y="2"/>
                </a:lnTo>
                <a:lnTo>
                  <a:pt x="25163999" y="2"/>
                </a:lnTo>
                <a:lnTo>
                  <a:pt x="25163999" y="3"/>
                </a:lnTo>
                <a:lnTo>
                  <a:pt x="0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8000" y="1320120"/>
            <a:ext cx="6516000" cy="44640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5D102D3-3AA0-4DA2-AEEF-E6AAF14D82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8000" y="4068000"/>
            <a:ext cx="16767000" cy="2639880"/>
          </a:xfrm>
        </p:spPr>
        <p:txBody>
          <a:bodyPr/>
          <a:lstStyle>
            <a:lvl1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1pPr>
            <a:lvl2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2pPr>
            <a:lvl3pPr marL="0" indent="0">
              <a:lnSpc>
                <a:spcPts val="5000"/>
              </a:lnSpc>
              <a:spcAft>
                <a:spcPts val="0"/>
              </a:spcAft>
              <a:buNone/>
              <a:defRPr sz="4000"/>
            </a:lvl3pPr>
            <a:lvl4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4pPr>
            <a:lvl5pPr marL="0" indent="0">
              <a:lnSpc>
                <a:spcPts val="5000"/>
              </a:lnSpc>
              <a:spcAft>
                <a:spcPts val="0"/>
              </a:spcAft>
              <a:buNone/>
              <a:defRPr sz="4000"/>
            </a:lvl5pPr>
            <a:lvl6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6pPr>
            <a:lvl7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7pPr>
            <a:lvl8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8pPr>
            <a:lvl9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0B04AA2F-C61E-4DE9-9523-BD0401A89E29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4000" y="0"/>
            <a:ext cx="3960000" cy="4068000"/>
          </a:xfrm>
          <a:prstGeom prst="rect">
            <a:avLst/>
          </a:prstGeom>
        </p:spPr>
      </p:pic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3F0A8800-351A-482F-A576-32B73F41D3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7720013"/>
            <a:ext cx="30492700" cy="13069887"/>
          </a:xfrm>
        </p:spPr>
        <p:txBody>
          <a:bodyPr lIns="288000" rIns="288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st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AAE7D65-5551-4486-ADEC-BC73817FD29D}"/>
              </a:ext>
            </a:extLst>
          </p:cNvPr>
          <p:cNvSpPr/>
          <p:nvPr userDrawn="1"/>
        </p:nvSpPr>
        <p:spPr>
          <a:xfrm>
            <a:off x="2" y="0"/>
            <a:ext cx="30492697" cy="43019664"/>
          </a:xfrm>
          <a:custGeom>
            <a:avLst/>
            <a:gdLst>
              <a:gd name="connsiteX0" fmla="*/ 0 w 30492697"/>
              <a:gd name="connsiteY0" fmla="*/ 0 h 43019664"/>
              <a:gd name="connsiteX1" fmla="*/ 30492697 w 30492697"/>
              <a:gd name="connsiteY1" fmla="*/ 0 h 43019664"/>
              <a:gd name="connsiteX2" fmla="*/ 30492697 w 30492697"/>
              <a:gd name="connsiteY2" fmla="*/ 43019664 h 43019664"/>
              <a:gd name="connsiteX3" fmla="*/ 0 w 30492697"/>
              <a:gd name="connsiteY3" fmla="*/ 43019664 h 43019664"/>
              <a:gd name="connsiteX4" fmla="*/ 0 w 30492697"/>
              <a:gd name="connsiteY4" fmla="*/ 7803003 h 43019664"/>
              <a:gd name="connsiteX5" fmla="*/ 27864001 w 30492697"/>
              <a:gd name="connsiteY5" fmla="*/ 7803003 h 43019664"/>
              <a:gd name="connsiteX6" fmla="*/ 27864001 w 30492697"/>
              <a:gd name="connsiteY6" fmla="*/ 4068002 h 43019664"/>
              <a:gd name="connsiteX7" fmla="*/ 29124001 w 30492697"/>
              <a:gd name="connsiteY7" fmla="*/ 4068002 h 43019664"/>
              <a:gd name="connsiteX8" fmla="*/ 29124001 w 30492697"/>
              <a:gd name="connsiteY8" fmla="*/ 2 h 43019664"/>
              <a:gd name="connsiteX9" fmla="*/ 25164001 w 30492697"/>
              <a:gd name="connsiteY9" fmla="*/ 2 h 43019664"/>
              <a:gd name="connsiteX10" fmla="*/ 25164001 w 30492697"/>
              <a:gd name="connsiteY10" fmla="*/ 3 h 43019664"/>
              <a:gd name="connsiteX11" fmla="*/ 0 w 30492697"/>
              <a:gd name="connsiteY11" fmla="*/ 3 h 430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92697" h="43019664">
                <a:moveTo>
                  <a:pt x="0" y="0"/>
                </a:moveTo>
                <a:lnTo>
                  <a:pt x="30492697" y="0"/>
                </a:lnTo>
                <a:lnTo>
                  <a:pt x="30492697" y="43019664"/>
                </a:lnTo>
                <a:lnTo>
                  <a:pt x="0" y="43019664"/>
                </a:lnTo>
                <a:lnTo>
                  <a:pt x="0" y="7803003"/>
                </a:lnTo>
                <a:lnTo>
                  <a:pt x="27864001" y="7803003"/>
                </a:lnTo>
                <a:lnTo>
                  <a:pt x="27864001" y="4068002"/>
                </a:lnTo>
                <a:lnTo>
                  <a:pt x="29124001" y="4068002"/>
                </a:lnTo>
                <a:lnTo>
                  <a:pt x="29124001" y="2"/>
                </a:lnTo>
                <a:lnTo>
                  <a:pt x="25164001" y="2"/>
                </a:lnTo>
                <a:lnTo>
                  <a:pt x="25164001" y="3"/>
                </a:lnTo>
                <a:lnTo>
                  <a:pt x="0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8000" y="1320120"/>
            <a:ext cx="6516000" cy="44640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5D102D3-3AA0-4DA2-AEEF-E6AAF14D82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000" y="4068000"/>
            <a:ext cx="16767000" cy="2639880"/>
          </a:xfrm>
        </p:spPr>
        <p:txBody>
          <a:bodyPr/>
          <a:lstStyle>
            <a:lvl1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1pPr>
            <a:lvl2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2pPr>
            <a:lvl3pPr marL="0" indent="0">
              <a:lnSpc>
                <a:spcPts val="5000"/>
              </a:lnSpc>
              <a:spcAft>
                <a:spcPts val="0"/>
              </a:spcAft>
              <a:buNone/>
              <a:defRPr sz="4000"/>
            </a:lvl3pPr>
            <a:lvl4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4pPr>
            <a:lvl5pPr marL="0" indent="0">
              <a:lnSpc>
                <a:spcPts val="5000"/>
              </a:lnSpc>
              <a:spcAft>
                <a:spcPts val="0"/>
              </a:spcAft>
              <a:buNone/>
              <a:defRPr sz="4000"/>
            </a:lvl5pPr>
            <a:lvl6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6pPr>
            <a:lvl7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7pPr>
            <a:lvl8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8pPr>
            <a:lvl9pPr marL="0" indent="0">
              <a:lnSpc>
                <a:spcPts val="5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4000" y="0"/>
            <a:ext cx="3960000" cy="4068000"/>
          </a:xfrm>
          <a:prstGeom prst="rect">
            <a:avLst/>
          </a:prstGeom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CFF08-CFA4-4C42-A4F8-9BE0270FB6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8000" y="4068000"/>
            <a:ext cx="6669000" cy="2531880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Logo einfügen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40E007AD-D5CA-429A-916B-321EE6DDAC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30492699" cy="43019664"/>
          </a:xfrm>
          <a:custGeom>
            <a:avLst/>
            <a:gdLst>
              <a:gd name="connsiteX0" fmla="*/ 0 w 30492699"/>
              <a:gd name="connsiteY0" fmla="*/ 0 h 43019664"/>
              <a:gd name="connsiteX1" fmla="*/ 30492699 w 30492699"/>
              <a:gd name="connsiteY1" fmla="*/ 0 h 43019664"/>
              <a:gd name="connsiteX2" fmla="*/ 30492699 w 30492699"/>
              <a:gd name="connsiteY2" fmla="*/ 43019664 h 43019664"/>
              <a:gd name="connsiteX3" fmla="*/ 0 w 30492699"/>
              <a:gd name="connsiteY3" fmla="*/ 43019664 h 43019664"/>
              <a:gd name="connsiteX4" fmla="*/ 0 w 30492699"/>
              <a:gd name="connsiteY4" fmla="*/ 7803003 h 43019664"/>
              <a:gd name="connsiteX5" fmla="*/ 27863999 w 30492699"/>
              <a:gd name="connsiteY5" fmla="*/ 7803003 h 43019664"/>
              <a:gd name="connsiteX6" fmla="*/ 27863999 w 30492699"/>
              <a:gd name="connsiteY6" fmla="*/ 4068002 h 43019664"/>
              <a:gd name="connsiteX7" fmla="*/ 29123999 w 30492699"/>
              <a:gd name="connsiteY7" fmla="*/ 4068002 h 43019664"/>
              <a:gd name="connsiteX8" fmla="*/ 29123999 w 30492699"/>
              <a:gd name="connsiteY8" fmla="*/ 2 h 43019664"/>
              <a:gd name="connsiteX9" fmla="*/ 25163999 w 30492699"/>
              <a:gd name="connsiteY9" fmla="*/ 2 h 43019664"/>
              <a:gd name="connsiteX10" fmla="*/ 25163999 w 30492699"/>
              <a:gd name="connsiteY10" fmla="*/ 3 h 43019664"/>
              <a:gd name="connsiteX11" fmla="*/ 0 w 30492699"/>
              <a:gd name="connsiteY11" fmla="*/ 3 h 4301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92699" h="43019664">
                <a:moveTo>
                  <a:pt x="0" y="0"/>
                </a:moveTo>
                <a:lnTo>
                  <a:pt x="30492699" y="0"/>
                </a:lnTo>
                <a:lnTo>
                  <a:pt x="30492699" y="43019664"/>
                </a:lnTo>
                <a:lnTo>
                  <a:pt x="0" y="43019664"/>
                </a:lnTo>
                <a:lnTo>
                  <a:pt x="0" y="7803003"/>
                </a:lnTo>
                <a:lnTo>
                  <a:pt x="27863999" y="7803003"/>
                </a:lnTo>
                <a:lnTo>
                  <a:pt x="27863999" y="4068002"/>
                </a:lnTo>
                <a:lnTo>
                  <a:pt x="29123999" y="4068002"/>
                </a:lnTo>
                <a:lnTo>
                  <a:pt x="29123999" y="2"/>
                </a:lnTo>
                <a:lnTo>
                  <a:pt x="25163999" y="2"/>
                </a:lnTo>
                <a:lnTo>
                  <a:pt x="25163999" y="3"/>
                </a:lnTo>
                <a:lnTo>
                  <a:pt x="0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7">
            <a:extLst>
              <a:ext uri="{FF2B5EF4-FFF2-40B4-BE49-F238E27FC236}">
                <a16:creationId xmlns:a16="http://schemas.microsoft.com/office/drawing/2014/main" id="{77B557E8-37E1-4BF9-AB99-222F6DFDEB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7720013"/>
            <a:ext cx="30492700" cy="13069887"/>
          </a:xfrm>
        </p:spPr>
        <p:txBody>
          <a:bodyPr lIns="288000" rIns="288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1560650" y="3312100"/>
            <a:ext cx="25210500" cy="39143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560650" y="7678050"/>
            <a:ext cx="25210500" cy="28152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200500" y="46203076"/>
            <a:ext cx="14285977" cy="150536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1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2401000" y="39745200"/>
            <a:ext cx="21008750" cy="9033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1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9pPr>
          </a:lstStyle>
          <a:p>
            <a:r>
              <a:rPr lang="de-DE" dirty="0"/>
              <a:t>Titel | ggf. weitere Angaben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080450" y="39745200"/>
            <a:ext cx="840350" cy="9033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1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4002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6962900" y="-3914296"/>
            <a:ext cx="44298450" cy="50885892"/>
            <a:chOff x="-2088000" y="-468000"/>
            <a:chExt cx="13284000" cy="6083999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2088000" y="1368000"/>
              <a:ext cx="1980000" cy="2319874"/>
              <a:chOff x="-2088000" y="1368000"/>
              <a:chExt cx="1980000" cy="2319874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2016000" y="2787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2016000" y="3291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88000" y="1368000"/>
                <a:ext cx="1980000" cy="8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0" baseline="0" dirty="0">
                    <a:solidFill>
                      <a:schemeClr val="tx1"/>
                    </a:solidFill>
                    <a:latin typeface="+mn-lt"/>
                  </a:rPr>
                  <a:t>Listen erstellen</a:t>
                </a:r>
              </a:p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0" baseline="0" dirty="0">
                    <a:solidFill>
                      <a:schemeClr val="tx1"/>
                    </a:solidFill>
                    <a:latin typeface="+mn-lt"/>
                  </a:rPr>
                  <a:t>Wechseln Sie die Textebene</a:t>
                </a:r>
              </a:p>
              <a:p>
                <a:pPr marL="0" marR="0" lvl="0" indent="0" algn="r" defTabSz="30215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002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4002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4002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963360" y="3291874"/>
                <a:ext cx="855360" cy="396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963360" y="2787874"/>
                <a:ext cx="855360" cy="396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4002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4002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4002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466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002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40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466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002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4002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2283786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4002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4002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4002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30215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002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37517060"/>
            <a:ext cx="304927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hf hdr="0" dt="0"/>
  <p:txStyles>
    <p:titleStyle>
      <a:lvl1pPr marL="0" indent="0" algn="l" defTabSz="228728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004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4002"/>
        </a:spcAft>
        <a:buSzPct val="75000"/>
        <a:buFont typeface="Arial" panose="020B0604020202020204" pitchFamily="34" charset="0"/>
        <a:buNone/>
        <a:defRPr sz="5002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SzPct val="75000"/>
        <a:buFont typeface="Arial" panose="020B0604020202020204" pitchFamily="34" charset="0"/>
        <a:buNone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80440" indent="-78044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560880" indent="-78044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341320" indent="-78044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SzPct val="75000"/>
        <a:buFont typeface="Arial" panose="020B0604020202020204" pitchFamily="34" charset="0"/>
        <a:buNone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SzPct val="75000"/>
        <a:buFont typeface="Arial" panose="020B0604020202020204" pitchFamily="34" charset="0"/>
        <a:buNone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SzPct val="75000"/>
        <a:buFont typeface="Arial" panose="020B0604020202020204" pitchFamily="34" charset="0"/>
        <a:buNone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2287287" rtl="0" eaLnBrk="1" latinLnBrk="0" hangingPunct="1">
        <a:lnSpc>
          <a:spcPts val="6002"/>
        </a:lnSpc>
        <a:spcBef>
          <a:spcPts val="0"/>
        </a:spcBef>
        <a:spcAft>
          <a:spcPts val="2001"/>
        </a:spcAft>
        <a:buSzPct val="75000"/>
        <a:buFont typeface="Arial" panose="020B0604020202020204" pitchFamily="34" charset="0"/>
        <a:buNone/>
        <a:defRPr sz="5002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1pPr>
      <a:lvl2pPr marL="1143642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2pPr>
      <a:lvl3pPr marL="2287287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3pPr>
      <a:lvl4pPr marL="3430933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4pPr>
      <a:lvl5pPr marL="4574575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5pPr>
      <a:lvl6pPr marL="5718217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6pPr>
      <a:lvl7pPr marL="6861866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7pPr>
      <a:lvl8pPr marL="8005508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8pPr>
      <a:lvl9pPr marL="9149150" algn="l" defTabSz="2287287" rtl="0" eaLnBrk="1" latinLnBrk="0" hangingPunct="1">
        <a:defRPr sz="45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74" userDrawn="1">
          <p15:clr>
            <a:srgbClr val="5ACBF0"/>
          </p15:clr>
        </p15:guide>
        <p15:guide id="2" pos="16870" userDrawn="1">
          <p15:clr>
            <a:srgbClr val="5ACBF0"/>
          </p15:clr>
        </p15:guide>
        <p15:guide id="3" orient="horz" pos="2049" userDrawn="1">
          <p15:clr>
            <a:srgbClr val="5ACBF0"/>
          </p15:clr>
        </p15:guide>
        <p15:guide id="4" orient="horz" pos="22583" userDrawn="1">
          <p15:clr>
            <a:srgbClr val="5ACBF0"/>
          </p15:clr>
        </p15:guide>
        <p15:guide id="5" pos="18151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945A0E4-B8D7-4436-A76F-B87F7996EE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8000" dirty="0"/>
              <a:t>Titel des Posters</a:t>
            </a:r>
          </a:p>
          <a:p>
            <a:r>
              <a:rPr lang="de-DE" dirty="0"/>
              <a:t>Beteiligte Personen</a:t>
            </a:r>
          </a:p>
          <a:p>
            <a:r>
              <a:rPr lang="de-DE" sz="3200" dirty="0"/>
              <a:t>Lehrstuhl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3616D13-AC04-4BD7-A35B-E6F7EDEDEF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0494398-0684-4227-A7C1-408BCED38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B4DB3E8-4BEC-4862-9529-6625434F60B9}"/>
              </a:ext>
            </a:extLst>
          </p:cNvPr>
          <p:cNvGrpSpPr/>
          <p:nvPr/>
        </p:nvGrpSpPr>
        <p:grpSpPr>
          <a:xfrm>
            <a:off x="560346" y="8620399"/>
            <a:ext cx="14400317" cy="9620781"/>
            <a:chOff x="793615" y="5548085"/>
            <a:chExt cx="14400317" cy="9620781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B1D4886-EE8E-44C0-A8DB-9BD04FE64EA3}"/>
                </a:ext>
              </a:extLst>
            </p:cNvPr>
            <p:cNvGrpSpPr/>
            <p:nvPr/>
          </p:nvGrpSpPr>
          <p:grpSpPr>
            <a:xfrm>
              <a:off x="793615" y="5548085"/>
              <a:ext cx="14220000" cy="9620781"/>
              <a:chOff x="719998" y="5988913"/>
              <a:chExt cx="14219998" cy="9560670"/>
            </a:xfrm>
          </p:grpSpPr>
          <p:sp>
            <p:nvSpPr>
              <p:cNvPr id="9" name="Freihandform 10">
                <a:extLst>
                  <a:ext uri="{FF2B5EF4-FFF2-40B4-BE49-F238E27FC236}">
                    <a16:creationId xmlns:a16="http://schemas.microsoft.com/office/drawing/2014/main" id="{2B42CE21-4894-4C90-8B65-C9B36D7A36E3}"/>
                  </a:ext>
                </a:extLst>
              </p:cNvPr>
              <p:cNvSpPr/>
              <p:nvPr/>
            </p:nvSpPr>
            <p:spPr>
              <a:xfrm>
                <a:off x="719998" y="6001199"/>
                <a:ext cx="14219998" cy="954838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squar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10" name="Freihandform 12">
                <a:extLst>
                  <a:ext uri="{FF2B5EF4-FFF2-40B4-BE49-F238E27FC236}">
                    <a16:creationId xmlns:a16="http://schemas.microsoft.com/office/drawing/2014/main" id="{78013695-6B17-4E5C-A2FA-559A63ED4FDC}"/>
                  </a:ext>
                </a:extLst>
              </p:cNvPr>
              <p:cNvSpPr/>
              <p:nvPr/>
            </p:nvSpPr>
            <p:spPr>
              <a:xfrm>
                <a:off x="719998" y="6001198"/>
                <a:ext cx="14219998" cy="7155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000080"/>
              </a:solidFill>
              <a:ln cap="flat">
                <a:noFill/>
                <a:prstDash val="solid"/>
              </a:ln>
            </p:spPr>
            <p:txBody>
              <a:bodyPr vert="horz" wrap="square" lIns="90004" tIns="44997" rIns="90004" bIns="44997" anchor="ctr" anchorCtr="0" compatLnSpc="0">
                <a:noAutofit/>
              </a:bodyPr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11" name="Textfeld 14">
                <a:extLst>
                  <a:ext uri="{FF2B5EF4-FFF2-40B4-BE49-F238E27FC236}">
                    <a16:creationId xmlns:a16="http://schemas.microsoft.com/office/drawing/2014/main" id="{6280228D-0AC2-4797-ADE7-ACBAD8C927A6}"/>
                  </a:ext>
                </a:extLst>
              </p:cNvPr>
              <p:cNvSpPr txBox="1"/>
              <p:nvPr/>
            </p:nvSpPr>
            <p:spPr>
              <a:xfrm>
                <a:off x="739445" y="5988913"/>
                <a:ext cx="14156703" cy="71550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0004" tIns="44997" rIns="90004" bIns="44997" anchor="t" anchorCtr="0" compatLnSpc="0">
                <a:sp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4000" dirty="0">
                    <a:solidFill>
                      <a:srgbClr val="FFFFFF"/>
                    </a:solidFill>
                    <a:latin typeface="RubFlama" pitchFamily="18"/>
                    <a:ea typeface="SimSun" pitchFamily="2"/>
                    <a:cs typeface="Mangal" pitchFamily="2"/>
                  </a:rPr>
                  <a:t>1. </a:t>
                </a:r>
                <a:r>
                  <a:rPr lang="en-GB" sz="4000" dirty="0" err="1">
                    <a:solidFill>
                      <a:srgbClr val="FFFFFF"/>
                    </a:solidFill>
                    <a:latin typeface="RubFlama" pitchFamily="18"/>
                    <a:ea typeface="SimSun" pitchFamily="2"/>
                    <a:cs typeface="Mangal" pitchFamily="2"/>
                  </a:rPr>
                  <a:t>Einleitung</a:t>
                </a:r>
                <a:endParaRPr lang="en-GB" sz="4000" b="0" i="0" u="none" strike="noStrike" kern="1200" cap="none" spc="0" baseline="0" dirty="0">
                  <a:solidFill>
                    <a:srgbClr val="FFFFFF"/>
                  </a:solidFill>
                  <a:uFillTx/>
                  <a:latin typeface="RubFlama" pitchFamily="18"/>
                  <a:ea typeface="SimSun" pitchFamily="2"/>
                  <a:cs typeface="Mangal" pitchFamily="2"/>
                </a:endParaRPr>
              </a:p>
            </p:txBody>
          </p:sp>
          <p:sp>
            <p:nvSpPr>
              <p:cNvPr id="12" name="Freihandform 33">
                <a:extLst>
                  <a:ext uri="{FF2B5EF4-FFF2-40B4-BE49-F238E27FC236}">
                    <a16:creationId xmlns:a16="http://schemas.microsoft.com/office/drawing/2014/main" id="{3D208A05-FC3B-4347-8570-E4436F696DD3}"/>
                  </a:ext>
                </a:extLst>
              </p:cNvPr>
              <p:cNvSpPr/>
              <p:nvPr/>
            </p:nvSpPr>
            <p:spPr>
              <a:xfrm>
                <a:off x="789450" y="7679763"/>
                <a:ext cx="14106698" cy="6002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noFill/>
              <a:ln cap="flat">
                <a:noFill/>
                <a:prstDash val="solid"/>
              </a:ln>
            </p:spPr>
            <p:txBody>
              <a:bodyPr vert="horz" wrap="square" lIns="90004" tIns="46798" rIns="90004" bIns="46798" anchor="t" anchorCtr="0" compatLnSpc="0">
                <a:spAutoFit/>
              </a:bodyPr>
              <a:lstStyle/>
              <a:p>
                <a:pPr marL="457200" lvl="0" indent="-457200" hangingPunct="0">
                  <a:lnSpc>
                    <a:spcPct val="93000"/>
                  </a:lnSpc>
                  <a:spcBef>
                    <a:spcPts val="695"/>
                  </a:spcBef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3500" b="0" i="0" u="none" strike="noStrike" kern="1200" cap="none" spc="0" baseline="0" dirty="0">
                  <a:solidFill>
                    <a:srgbClr val="000000"/>
                  </a:solidFill>
                  <a:uFillTx/>
                  <a:ea typeface="Segoe UI" pitchFamily="2"/>
                  <a:cs typeface="Segoe UI" pitchFamily="2"/>
                </a:endParaRPr>
              </a:p>
            </p:txBody>
          </p:sp>
        </p:grpSp>
        <p:sp>
          <p:nvSpPr>
            <p:cNvPr id="8" name="Freihandform 33">
              <a:extLst>
                <a:ext uri="{FF2B5EF4-FFF2-40B4-BE49-F238E27FC236}">
                  <a16:creationId xmlns:a16="http://schemas.microsoft.com/office/drawing/2014/main" id="{44A03CEC-0F51-4B60-8CFB-2113E65AD904}"/>
                </a:ext>
              </a:extLst>
            </p:cNvPr>
            <p:cNvSpPr/>
            <p:nvPr/>
          </p:nvSpPr>
          <p:spPr>
            <a:xfrm>
              <a:off x="1030908" y="6560435"/>
              <a:ext cx="14163024" cy="60407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0004" tIns="46798" rIns="90004" bIns="46798" anchor="t" anchorCtr="0" compatLnSpc="0">
              <a:spAutoFit/>
            </a:bodyPr>
            <a:lstStyle/>
            <a:p>
              <a:pPr marL="457200" lvl="0" indent="-457200" hangingPunct="0">
                <a:lnSpc>
                  <a:spcPct val="93000"/>
                </a:lnSpc>
                <a:spcBef>
                  <a:spcPts val="695"/>
                </a:spcBef>
                <a:buFont typeface="Arial" panose="020B0604020202020204" pitchFamily="34" charset="0"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3500" dirty="0">
                <a:ea typeface="Segoe UI" pitchFamily="2"/>
                <a:cs typeface="Segoe U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14631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Poster_01a.potx" id="{4DC4E898-4ECD-49CD-8C6C-5A62225154C6}" vid="{70FA7654-97C3-411D-9D35-21555FC33A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RUB-Wissenschaftliches-Poster</Template>
  <TotalTime>0</TotalTime>
  <Words>9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RubFlama</vt:lpstr>
      <vt:lpstr>Wingdings</vt:lpstr>
      <vt:lpstr>PowerPoint Master RUB</vt:lpstr>
      <vt:lpstr>PowerPoint-Präsentation</vt:lpstr>
    </vt:vector>
  </TitlesOfParts>
  <Company>wir-lieben-office.de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Deutscher</dc:creator>
  <cp:lastModifiedBy>André Deutscher</cp:lastModifiedBy>
  <cp:revision>2</cp:revision>
  <dcterms:created xsi:type="dcterms:W3CDTF">2021-07-07T15:10:56Z</dcterms:created>
  <dcterms:modified xsi:type="dcterms:W3CDTF">2022-04-20T12:31:11Z</dcterms:modified>
</cp:coreProperties>
</file>