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47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8" autoAdjust="0"/>
    <p:restoredTop sz="92515" autoAdjust="0"/>
  </p:normalViewPr>
  <p:slideViewPr>
    <p:cSldViewPr>
      <p:cViewPr varScale="1">
        <p:scale>
          <a:sx n="81" d="100"/>
          <a:sy n="81" d="100"/>
        </p:scale>
        <p:origin x="867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791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267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303F8-DBEC-4414-A0EC-32268B01A7FB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D3A7C-0B19-4A2D-8895-225FEA1D9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4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C674-62BC-433D-97B7-15F1B050534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4806-2714-4E3B-A3A1-AF5663ED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5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C674-62BC-433D-97B7-15F1B050534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4806-2714-4E3B-A3A1-AF5663ED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4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C674-62BC-433D-97B7-15F1B050534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4806-2714-4E3B-A3A1-AF5663ED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C674-62BC-433D-97B7-15F1B050534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4806-2714-4E3B-A3A1-AF5663ED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7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C674-62BC-433D-97B7-15F1B050534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4806-2714-4E3B-A3A1-AF5663ED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1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C674-62BC-433D-97B7-15F1B050534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4806-2714-4E3B-A3A1-AF5663ED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9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C674-62BC-433D-97B7-15F1B050534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4806-2714-4E3B-A3A1-AF5663ED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C674-62BC-433D-97B7-15F1B050534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4806-2714-4E3B-A3A1-AF5663ED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3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C674-62BC-433D-97B7-15F1B050534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4806-2714-4E3B-A3A1-AF5663ED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9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C674-62BC-433D-97B7-15F1B050534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4806-2714-4E3B-A3A1-AF5663ED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6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8C674-62BC-433D-97B7-15F1B050534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F4806-2714-4E3B-A3A1-AF5663ED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4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1943"/>
            <a:ext cx="10515600" cy="496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8C674-62BC-433D-97B7-15F1B050534E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4806-2714-4E3B-A3A1-AF5663ED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0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Project figures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2800" smtClean="0">
                <a:solidFill>
                  <a:schemeClr val="bg1">
                    <a:lumMod val="50000"/>
                  </a:schemeClr>
                </a:solidFill>
              </a:rPr>
              <a:t>. VALIDATION </a:t>
            </a:r>
            <a:r>
              <a:rPr lang="en-US" sz="2800" smtClean="0">
                <a:solidFill>
                  <a:schemeClr val="bg1">
                    <a:lumMod val="50000"/>
                  </a:schemeClr>
                </a:solidFill>
              </a:rPr>
              <a:t>ICGC</a:t>
            </a:r>
            <a:endParaRPr lang="en-US" sz="2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7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Mutational signatures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GBM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42813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figures</vt:lpstr>
      <vt:lpstr>Mutational signatures overview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figures</dc:title>
  <dc:creator>Laura Vo Ngoc</dc:creator>
  <cp:lastModifiedBy>Laura Vo Ngoc</cp:lastModifiedBy>
  <cp:revision>184</cp:revision>
  <dcterms:created xsi:type="dcterms:W3CDTF">2018-03-04T15:38:59Z</dcterms:created>
  <dcterms:modified xsi:type="dcterms:W3CDTF">2018-07-19T11:34:24Z</dcterms:modified>
</cp:coreProperties>
</file>