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9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5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9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8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1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9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3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3E98-AD48-442A-B520-25A9C16A2D04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9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741458"/>
                  </p:ext>
                </p:extLst>
              </p:nvPr>
            </p:nvGraphicFramePr>
            <p:xfrm>
              <a:off x="777051" y="910509"/>
              <a:ext cx="2928825" cy="11273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765">
                      <a:extLst>
                        <a:ext uri="{9D8B030D-6E8A-4147-A177-3AD203B41FA5}">
                          <a16:colId xmlns:a16="http://schemas.microsoft.com/office/drawing/2014/main" val="1863876672"/>
                        </a:ext>
                      </a:extLst>
                    </a:gridCol>
                    <a:gridCol w="585765">
                      <a:extLst>
                        <a:ext uri="{9D8B030D-6E8A-4147-A177-3AD203B41FA5}">
                          <a16:colId xmlns:a16="http://schemas.microsoft.com/office/drawing/2014/main" val="3598159570"/>
                        </a:ext>
                      </a:extLst>
                    </a:gridCol>
                    <a:gridCol w="585765">
                      <a:extLst>
                        <a:ext uri="{9D8B030D-6E8A-4147-A177-3AD203B41FA5}">
                          <a16:colId xmlns:a16="http://schemas.microsoft.com/office/drawing/2014/main" val="2640795260"/>
                        </a:ext>
                      </a:extLst>
                    </a:gridCol>
                    <a:gridCol w="585765">
                      <a:extLst>
                        <a:ext uri="{9D8B030D-6E8A-4147-A177-3AD203B41FA5}">
                          <a16:colId xmlns:a16="http://schemas.microsoft.com/office/drawing/2014/main" val="3462147110"/>
                        </a:ext>
                      </a:extLst>
                    </a:gridCol>
                    <a:gridCol w="585765">
                      <a:extLst>
                        <a:ext uri="{9D8B030D-6E8A-4147-A177-3AD203B41FA5}">
                          <a16:colId xmlns:a16="http://schemas.microsoft.com/office/drawing/2014/main" val="448757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+mj-l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baseline="0" smtClean="0">
                                        <a:latin typeface="+mj-lt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+mj-lt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+mj-lt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aseline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+mn-lt"/>
                            </a:rPr>
                            <a:t>...</a:t>
                          </a:r>
                          <a:endParaRPr lang="en-US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820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mtClean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698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+mn-lt"/>
                            </a:rPr>
                            <a:t>...</a:t>
                          </a:r>
                          <a:endParaRPr lang="en-US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67432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741458"/>
                  </p:ext>
                </p:extLst>
              </p:nvPr>
            </p:nvGraphicFramePr>
            <p:xfrm>
              <a:off x="777051" y="910509"/>
              <a:ext cx="2928825" cy="11273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765">
                      <a:extLst>
                        <a:ext uri="{9D8B030D-6E8A-4147-A177-3AD203B41FA5}">
                          <a16:colId xmlns:a16="http://schemas.microsoft.com/office/drawing/2014/main" val="1863876672"/>
                        </a:ext>
                      </a:extLst>
                    </a:gridCol>
                    <a:gridCol w="585765">
                      <a:extLst>
                        <a:ext uri="{9D8B030D-6E8A-4147-A177-3AD203B41FA5}">
                          <a16:colId xmlns:a16="http://schemas.microsoft.com/office/drawing/2014/main" val="3598159570"/>
                        </a:ext>
                      </a:extLst>
                    </a:gridCol>
                    <a:gridCol w="585765">
                      <a:extLst>
                        <a:ext uri="{9D8B030D-6E8A-4147-A177-3AD203B41FA5}">
                          <a16:colId xmlns:a16="http://schemas.microsoft.com/office/drawing/2014/main" val="2640795260"/>
                        </a:ext>
                      </a:extLst>
                    </a:gridCol>
                    <a:gridCol w="585765">
                      <a:extLst>
                        <a:ext uri="{9D8B030D-6E8A-4147-A177-3AD203B41FA5}">
                          <a16:colId xmlns:a16="http://schemas.microsoft.com/office/drawing/2014/main" val="3462147110"/>
                        </a:ext>
                      </a:extLst>
                    </a:gridCol>
                    <a:gridCol w="585765">
                      <a:extLst>
                        <a:ext uri="{9D8B030D-6E8A-4147-A177-3AD203B41FA5}">
                          <a16:colId xmlns:a16="http://schemas.microsoft.com/office/drawing/2014/main" val="448757406"/>
                        </a:ext>
                      </a:extLst>
                    </a:gridCol>
                  </a:tblGrid>
                  <a:tr h="3834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937" r="-401042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937" r="-301042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+mn-lt"/>
                            </a:rPr>
                            <a:t>...</a:t>
                          </a:r>
                          <a:endParaRPr lang="en-US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42" t="-7937" r="-100000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42" t="-7937" b="-2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820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mtClean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698074"/>
                      </a:ext>
                    </a:extLst>
                  </a:tr>
                  <a:tr h="3730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8065" r="-40104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065" r="-30104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+mn-lt"/>
                            </a:rPr>
                            <a:t>...</a:t>
                          </a:r>
                          <a:endParaRPr lang="en-US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42" t="-208065" r="-1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42" t="-208065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67432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1" name="Group 30"/>
          <p:cNvGrpSpPr/>
          <p:nvPr/>
        </p:nvGrpSpPr>
        <p:grpSpPr>
          <a:xfrm>
            <a:off x="797157" y="890107"/>
            <a:ext cx="2882399" cy="1157233"/>
            <a:chOff x="1517782" y="1376597"/>
            <a:chExt cx="2689548" cy="1157233"/>
          </a:xfrm>
        </p:grpSpPr>
        <p:sp>
          <p:nvSpPr>
            <p:cNvPr id="5" name="TextBox 4"/>
            <p:cNvSpPr txBox="1"/>
            <p:nvPr/>
          </p:nvSpPr>
          <p:spPr>
            <a:xfrm rot="5400000">
              <a:off x="1651572" y="1813859"/>
              <a:ext cx="393921" cy="344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...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2160770" y="1811417"/>
              <a:ext cx="393921" cy="344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...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5400000">
              <a:off x="3249744" y="1808975"/>
              <a:ext cx="393921" cy="344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...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5400000">
              <a:off x="3825704" y="1808975"/>
              <a:ext cx="393921" cy="344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...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2594673">
              <a:off x="2313316" y="1770548"/>
              <a:ext cx="117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. . .  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521505" y="1376597"/>
              <a:ext cx="0" cy="1157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17782" y="1382947"/>
              <a:ext cx="89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17782" y="2525496"/>
              <a:ext cx="89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203658" y="1376597"/>
              <a:ext cx="0" cy="1157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119209" y="1382947"/>
              <a:ext cx="881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119209" y="2525496"/>
              <a:ext cx="881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231551"/>
                  </p:ext>
                </p:extLst>
              </p:nvPr>
            </p:nvGraphicFramePr>
            <p:xfrm>
              <a:off x="4248805" y="890107"/>
              <a:ext cx="2683330" cy="11273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666">
                      <a:extLst>
                        <a:ext uri="{9D8B030D-6E8A-4147-A177-3AD203B41FA5}">
                          <a16:colId xmlns:a16="http://schemas.microsoft.com/office/drawing/2014/main" val="1863876672"/>
                        </a:ext>
                      </a:extLst>
                    </a:gridCol>
                    <a:gridCol w="536666">
                      <a:extLst>
                        <a:ext uri="{9D8B030D-6E8A-4147-A177-3AD203B41FA5}">
                          <a16:colId xmlns:a16="http://schemas.microsoft.com/office/drawing/2014/main" val="3598159570"/>
                        </a:ext>
                      </a:extLst>
                    </a:gridCol>
                    <a:gridCol w="536666">
                      <a:extLst>
                        <a:ext uri="{9D8B030D-6E8A-4147-A177-3AD203B41FA5}">
                          <a16:colId xmlns:a16="http://schemas.microsoft.com/office/drawing/2014/main" val="2640795260"/>
                        </a:ext>
                      </a:extLst>
                    </a:gridCol>
                    <a:gridCol w="536666">
                      <a:extLst>
                        <a:ext uri="{9D8B030D-6E8A-4147-A177-3AD203B41FA5}">
                          <a16:colId xmlns:a16="http://schemas.microsoft.com/office/drawing/2014/main" val="3462147110"/>
                        </a:ext>
                      </a:extLst>
                    </a:gridCol>
                    <a:gridCol w="536666">
                      <a:extLst>
                        <a:ext uri="{9D8B030D-6E8A-4147-A177-3AD203B41FA5}">
                          <a16:colId xmlns:a16="http://schemas.microsoft.com/office/drawing/2014/main" val="448757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+mj-l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+mj-lt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+mj-lt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aseline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+mn-lt"/>
                            </a:rPr>
                            <a:t>...</a:t>
                          </a:r>
                          <a:endParaRPr lang="en-US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820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mtClean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698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+mn-lt"/>
                            </a:rPr>
                            <a:t>...</a:t>
                          </a:r>
                          <a:endParaRPr lang="en-US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67432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231551"/>
                  </p:ext>
                </p:extLst>
              </p:nvPr>
            </p:nvGraphicFramePr>
            <p:xfrm>
              <a:off x="4248805" y="890107"/>
              <a:ext cx="2683330" cy="11273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666">
                      <a:extLst>
                        <a:ext uri="{9D8B030D-6E8A-4147-A177-3AD203B41FA5}">
                          <a16:colId xmlns:a16="http://schemas.microsoft.com/office/drawing/2014/main" val="1863876672"/>
                        </a:ext>
                      </a:extLst>
                    </a:gridCol>
                    <a:gridCol w="536666">
                      <a:extLst>
                        <a:ext uri="{9D8B030D-6E8A-4147-A177-3AD203B41FA5}">
                          <a16:colId xmlns:a16="http://schemas.microsoft.com/office/drawing/2014/main" val="3598159570"/>
                        </a:ext>
                      </a:extLst>
                    </a:gridCol>
                    <a:gridCol w="536666">
                      <a:extLst>
                        <a:ext uri="{9D8B030D-6E8A-4147-A177-3AD203B41FA5}">
                          <a16:colId xmlns:a16="http://schemas.microsoft.com/office/drawing/2014/main" val="2640795260"/>
                        </a:ext>
                      </a:extLst>
                    </a:gridCol>
                    <a:gridCol w="536666">
                      <a:extLst>
                        <a:ext uri="{9D8B030D-6E8A-4147-A177-3AD203B41FA5}">
                          <a16:colId xmlns:a16="http://schemas.microsoft.com/office/drawing/2014/main" val="3462147110"/>
                        </a:ext>
                      </a:extLst>
                    </a:gridCol>
                    <a:gridCol w="536666">
                      <a:extLst>
                        <a:ext uri="{9D8B030D-6E8A-4147-A177-3AD203B41FA5}">
                          <a16:colId xmlns:a16="http://schemas.microsoft.com/office/drawing/2014/main" val="448757406"/>
                        </a:ext>
                      </a:extLst>
                    </a:gridCol>
                  </a:tblGrid>
                  <a:tr h="3834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7937" r="-402273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8876" t="-7937" r="-297753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+mn-lt"/>
                            </a:rPr>
                            <a:t>...</a:t>
                          </a:r>
                          <a:endParaRPr lang="en-US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753" t="-7937" r="-98876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273" t="-7937" b="-2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820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mtClean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698074"/>
                      </a:ext>
                    </a:extLst>
                  </a:tr>
                  <a:tr h="3730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11475" r="-40227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8876" t="-211475" r="-2977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+mn-lt"/>
                            </a:rPr>
                            <a:t>...</a:t>
                          </a:r>
                          <a:endParaRPr lang="en-US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753" t="-211475" r="-988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273" t="-21147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67432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4242588" y="869705"/>
            <a:ext cx="2689549" cy="1157233"/>
            <a:chOff x="1517782" y="1376597"/>
            <a:chExt cx="2689549" cy="1157233"/>
          </a:xfrm>
        </p:grpSpPr>
        <p:sp>
          <p:nvSpPr>
            <p:cNvPr id="34" name="TextBox 33"/>
            <p:cNvSpPr txBox="1"/>
            <p:nvPr/>
          </p:nvSpPr>
          <p:spPr>
            <a:xfrm rot="5400000">
              <a:off x="1651572" y="1801503"/>
              <a:ext cx="393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...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2160770" y="1799062"/>
              <a:ext cx="393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...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3249744" y="1796620"/>
              <a:ext cx="393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...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rot="5400000">
              <a:off x="3825704" y="1796620"/>
              <a:ext cx="393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...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2594673">
              <a:off x="2313316" y="1770548"/>
              <a:ext cx="117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. . . 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521505" y="1376597"/>
              <a:ext cx="0" cy="1157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17782" y="1382947"/>
              <a:ext cx="89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17782" y="2525496"/>
              <a:ext cx="89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203658" y="1376597"/>
              <a:ext cx="0" cy="1157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119209" y="1382947"/>
              <a:ext cx="881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119209" y="2525496"/>
              <a:ext cx="881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0604015"/>
                  </p:ext>
                </p:extLst>
              </p:nvPr>
            </p:nvGraphicFramePr>
            <p:xfrm>
              <a:off x="7429093" y="890107"/>
              <a:ext cx="2683330" cy="11273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666">
                      <a:extLst>
                        <a:ext uri="{9D8B030D-6E8A-4147-A177-3AD203B41FA5}">
                          <a16:colId xmlns:a16="http://schemas.microsoft.com/office/drawing/2014/main" val="1863876672"/>
                        </a:ext>
                      </a:extLst>
                    </a:gridCol>
                    <a:gridCol w="536666">
                      <a:extLst>
                        <a:ext uri="{9D8B030D-6E8A-4147-A177-3AD203B41FA5}">
                          <a16:colId xmlns:a16="http://schemas.microsoft.com/office/drawing/2014/main" val="3598159570"/>
                        </a:ext>
                      </a:extLst>
                    </a:gridCol>
                    <a:gridCol w="536666">
                      <a:extLst>
                        <a:ext uri="{9D8B030D-6E8A-4147-A177-3AD203B41FA5}">
                          <a16:colId xmlns:a16="http://schemas.microsoft.com/office/drawing/2014/main" val="2640795260"/>
                        </a:ext>
                      </a:extLst>
                    </a:gridCol>
                    <a:gridCol w="536666">
                      <a:extLst>
                        <a:ext uri="{9D8B030D-6E8A-4147-A177-3AD203B41FA5}">
                          <a16:colId xmlns:a16="http://schemas.microsoft.com/office/drawing/2014/main" val="3462147110"/>
                        </a:ext>
                      </a:extLst>
                    </a:gridCol>
                    <a:gridCol w="536666">
                      <a:extLst>
                        <a:ext uri="{9D8B030D-6E8A-4147-A177-3AD203B41FA5}">
                          <a16:colId xmlns:a16="http://schemas.microsoft.com/office/drawing/2014/main" val="448757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+mj-l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+mj-lt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+mj-lt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aseline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+mn-lt"/>
                            </a:rPr>
                            <a:t>...</a:t>
                          </a:r>
                          <a:endParaRPr lang="en-US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820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mtClean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698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+mn-lt"/>
                            </a:rPr>
                            <a:t>...</a:t>
                          </a:r>
                          <a:endParaRPr lang="en-US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67432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0604015"/>
                  </p:ext>
                </p:extLst>
              </p:nvPr>
            </p:nvGraphicFramePr>
            <p:xfrm>
              <a:off x="7429093" y="890107"/>
              <a:ext cx="2683330" cy="11273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666">
                      <a:extLst>
                        <a:ext uri="{9D8B030D-6E8A-4147-A177-3AD203B41FA5}">
                          <a16:colId xmlns:a16="http://schemas.microsoft.com/office/drawing/2014/main" val="1863876672"/>
                        </a:ext>
                      </a:extLst>
                    </a:gridCol>
                    <a:gridCol w="536666">
                      <a:extLst>
                        <a:ext uri="{9D8B030D-6E8A-4147-A177-3AD203B41FA5}">
                          <a16:colId xmlns:a16="http://schemas.microsoft.com/office/drawing/2014/main" val="3598159570"/>
                        </a:ext>
                      </a:extLst>
                    </a:gridCol>
                    <a:gridCol w="536666">
                      <a:extLst>
                        <a:ext uri="{9D8B030D-6E8A-4147-A177-3AD203B41FA5}">
                          <a16:colId xmlns:a16="http://schemas.microsoft.com/office/drawing/2014/main" val="2640795260"/>
                        </a:ext>
                      </a:extLst>
                    </a:gridCol>
                    <a:gridCol w="536666">
                      <a:extLst>
                        <a:ext uri="{9D8B030D-6E8A-4147-A177-3AD203B41FA5}">
                          <a16:colId xmlns:a16="http://schemas.microsoft.com/office/drawing/2014/main" val="3462147110"/>
                        </a:ext>
                      </a:extLst>
                    </a:gridCol>
                    <a:gridCol w="536666">
                      <a:extLst>
                        <a:ext uri="{9D8B030D-6E8A-4147-A177-3AD203B41FA5}">
                          <a16:colId xmlns:a16="http://schemas.microsoft.com/office/drawing/2014/main" val="448757406"/>
                        </a:ext>
                      </a:extLst>
                    </a:gridCol>
                  </a:tblGrid>
                  <a:tr h="3834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937" r="-401136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7937" r="-301136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+mn-lt"/>
                            </a:rPr>
                            <a:t>...</a:t>
                          </a:r>
                          <a:endParaRPr lang="en-US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136" t="-7937" r="-100000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136" t="-7937" b="-2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820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mtClean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698074"/>
                      </a:ext>
                    </a:extLst>
                  </a:tr>
                  <a:tr h="3730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11475" r="-40113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11475" r="-30113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+mn-lt"/>
                            </a:rPr>
                            <a:t>...</a:t>
                          </a:r>
                          <a:endParaRPr lang="en-US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136" t="-211475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136" t="-21147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67432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6" name="Group 45"/>
          <p:cNvGrpSpPr/>
          <p:nvPr/>
        </p:nvGrpSpPr>
        <p:grpSpPr>
          <a:xfrm>
            <a:off x="7422876" y="869705"/>
            <a:ext cx="2689549" cy="1157233"/>
            <a:chOff x="1517782" y="1376597"/>
            <a:chExt cx="2689549" cy="1157233"/>
          </a:xfrm>
        </p:grpSpPr>
        <p:sp>
          <p:nvSpPr>
            <p:cNvPr id="47" name="TextBox 46"/>
            <p:cNvSpPr txBox="1"/>
            <p:nvPr/>
          </p:nvSpPr>
          <p:spPr>
            <a:xfrm rot="5400000">
              <a:off x="1651572" y="1801503"/>
              <a:ext cx="393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...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5400000">
              <a:off x="2160770" y="1799062"/>
              <a:ext cx="393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...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 rot="5400000">
              <a:off x="3249744" y="1796620"/>
              <a:ext cx="393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...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5400000">
              <a:off x="3825704" y="1796620"/>
              <a:ext cx="393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...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 rot="2594673">
              <a:off x="2313316" y="1770548"/>
              <a:ext cx="117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. . .  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521505" y="1376597"/>
              <a:ext cx="0" cy="1157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17782" y="1382947"/>
              <a:ext cx="89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17782" y="2525496"/>
              <a:ext cx="89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03658" y="1376597"/>
              <a:ext cx="0" cy="1157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119209" y="1382947"/>
              <a:ext cx="881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119209" y="2525496"/>
              <a:ext cx="881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3649903" y="1250701"/>
                <a:ext cx="6531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1600" b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903" y="1250701"/>
                <a:ext cx="65314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6875518" y="1248266"/>
                <a:ext cx="6531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18" y="1248266"/>
                <a:ext cx="65314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061358" y="2228811"/>
            <a:ext cx="2449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Mutational catalog of cancer genomes</a:t>
            </a:r>
          </a:p>
          <a:p>
            <a:endParaRPr lang="en-US" smtClean="0"/>
          </a:p>
          <a:p>
            <a:pPr algn="ctr"/>
            <a:r>
              <a:rPr lang="en-US" b="1" smtClean="0"/>
              <a:t>KNOWN</a:t>
            </a:r>
          </a:p>
          <a:p>
            <a:pPr algn="ctr"/>
            <a:r>
              <a:rPr lang="en-US" smtClean="0"/>
              <a:t>Genome (G)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smtClean="0"/>
              <a:t>Number of SNVs </a:t>
            </a:r>
          </a:p>
          <a:p>
            <a:pPr algn="ctr"/>
            <a:r>
              <a:rPr lang="en-US" smtClean="0"/>
              <a:t>in each context (K)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407520" y="2198224"/>
            <a:ext cx="2449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Mutational probabilities</a:t>
            </a:r>
          </a:p>
          <a:p>
            <a:pPr algn="ctr"/>
            <a:endParaRPr lang="en-US" smtClean="0"/>
          </a:p>
          <a:p>
            <a:pPr algn="ctr"/>
            <a:endParaRPr lang="en-US"/>
          </a:p>
          <a:p>
            <a:pPr algn="ctr"/>
            <a:r>
              <a:rPr lang="en-US" b="1" smtClean="0"/>
              <a:t>KNOWN</a:t>
            </a:r>
          </a:p>
          <a:p>
            <a:pPr algn="ctr"/>
            <a:r>
              <a:rPr lang="en-US" smtClean="0"/>
              <a:t>Mutation and </a:t>
            </a:r>
            <a:br>
              <a:rPr lang="en-US" smtClean="0"/>
            </a:br>
            <a:r>
              <a:rPr lang="en-US" smtClean="0"/>
              <a:t>context (K)</a:t>
            </a:r>
          </a:p>
          <a:p>
            <a:pPr algn="ctr"/>
            <a:endParaRPr lang="en-US"/>
          </a:p>
          <a:p>
            <a:pPr algn="ctr"/>
            <a:r>
              <a:rPr lang="en-US" b="1" smtClean="0"/>
              <a:t>UNKNOWN</a:t>
            </a:r>
          </a:p>
          <a:p>
            <a:pPr algn="ctr"/>
            <a:r>
              <a:rPr lang="en-US" smtClean="0"/>
              <a:t>Signature (G)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587808" y="2220905"/>
            <a:ext cx="2449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Exposure of mutational processes (%)</a:t>
            </a:r>
          </a:p>
          <a:p>
            <a:pPr algn="ctr"/>
            <a:endParaRPr lang="en-US"/>
          </a:p>
          <a:p>
            <a:pPr algn="ctr"/>
            <a:r>
              <a:rPr lang="en-US" b="1" smtClean="0"/>
              <a:t>UNKNOWN</a:t>
            </a:r>
          </a:p>
          <a:p>
            <a:pPr algn="ctr"/>
            <a:r>
              <a:rPr lang="en-US" smtClean="0"/>
              <a:t>Signature (K)</a:t>
            </a:r>
          </a:p>
          <a:p>
            <a:pPr algn="ctr"/>
            <a:endParaRPr lang="en-US" smtClean="0"/>
          </a:p>
          <a:p>
            <a:pPr algn="ctr"/>
            <a:r>
              <a:rPr lang="en-US" smtClean="0"/>
              <a:t>Genome (G)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631075" y="514425"/>
            <a:ext cx="123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M</a:t>
            </a:r>
            <a:endParaRPr lang="en-US" sz="2400" b="1"/>
          </a:p>
        </p:txBody>
      </p:sp>
      <p:sp>
        <p:nvSpPr>
          <p:cNvPr id="64" name="TextBox 63"/>
          <p:cNvSpPr txBox="1"/>
          <p:nvPr/>
        </p:nvSpPr>
        <p:spPr>
          <a:xfrm>
            <a:off x="4983758" y="484508"/>
            <a:ext cx="123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P</a:t>
            </a:r>
            <a:endParaRPr lang="en-US" sz="2400" b="1"/>
          </a:p>
        </p:txBody>
      </p:sp>
      <p:sp>
        <p:nvSpPr>
          <p:cNvPr id="65" name="TextBox 64"/>
          <p:cNvSpPr txBox="1"/>
          <p:nvPr/>
        </p:nvSpPr>
        <p:spPr>
          <a:xfrm>
            <a:off x="8204226" y="495270"/>
            <a:ext cx="123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E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5288661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5B87BAA8-6732-4CE7-8D4A-BFB53AFB0FA9}" vid="{1FD2CC81-D591-4B07-825B-7C6FD4F3E4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620</TotalTime>
  <Words>70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Default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Vo Ngoc</dc:creator>
  <cp:lastModifiedBy>Laura Vo Ngoc</cp:lastModifiedBy>
  <cp:revision>5</cp:revision>
  <dcterms:created xsi:type="dcterms:W3CDTF">2018-08-15T02:13:50Z</dcterms:created>
  <dcterms:modified xsi:type="dcterms:W3CDTF">2018-08-15T12:34:19Z</dcterms:modified>
</cp:coreProperties>
</file>