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3405123-EFE0-44B6-AE32-3A94CEC051FA}" type="datetimeFigureOut">
              <a:rPr lang="fr-FR" smtClean="0"/>
              <a:t>18/09/2018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110407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3405123-EFE0-44B6-AE32-3A94CEC051FA}" type="datetimeFigureOut">
              <a:rPr lang="fr-FR" smtClean="0"/>
              <a:t>18/09/2018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380752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3405123-EFE0-44B6-AE32-3A94CEC051FA}" type="datetimeFigureOut">
              <a:rPr lang="fr-FR" smtClean="0"/>
              <a:t>18/09/2018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252837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3405123-EFE0-44B6-AE32-3A94CEC051FA}" type="datetimeFigureOut">
              <a:rPr lang="fr-FR" smtClean="0"/>
              <a:t>18/09/2018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104933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3405123-EFE0-44B6-AE32-3A94CEC051FA}" type="datetimeFigureOut">
              <a:rPr lang="fr-FR" smtClean="0"/>
              <a:t>18/09/2018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123373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3405123-EFE0-44B6-AE32-3A94CEC051FA}" type="datetimeFigureOut">
              <a:rPr lang="fr-FR" smtClean="0"/>
              <a:t>18/09/2018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142614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3405123-EFE0-44B6-AE32-3A94CEC051FA}" type="datetimeFigureOut">
              <a:rPr lang="fr-FR" smtClean="0"/>
              <a:t>18/09/2018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384149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3405123-EFE0-44B6-AE32-3A94CEC051FA}" type="datetimeFigureOut">
              <a:rPr lang="fr-FR" smtClean="0"/>
              <a:t>18/09/2018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5807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3405123-EFE0-44B6-AE32-3A94CEC051FA}" type="datetimeFigureOut">
              <a:rPr lang="fr-FR" smtClean="0"/>
              <a:t>18/09/2018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147663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3405123-EFE0-44B6-AE32-3A94CEC051FA}" type="datetimeFigureOut">
              <a:rPr lang="fr-FR" smtClean="0"/>
              <a:t>18/09/2018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293623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3405123-EFE0-44B6-AE32-3A94CEC051FA}" type="datetimeFigureOut">
              <a:rPr lang="fr-FR" smtClean="0"/>
              <a:t>18/09/2018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E71CF5-6AD5-4460-A594-55B9D8634DA6}" type="slidenum">
              <a:rPr lang="fr-FR" smtClean="0"/>
              <a:t>‹N°›</a:t>
            </a:fld>
            <a:endParaRPr lang="fr-FR"/>
          </a:p>
        </p:txBody>
      </p:sp>
    </p:spTree>
    <p:extLst>
      <p:ext uri="{BB962C8B-B14F-4D97-AF65-F5344CB8AC3E}">
        <p14:creationId xmlns:p14="http://schemas.microsoft.com/office/powerpoint/2010/main" val="249398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05123-EFE0-44B6-AE32-3A94CEC051FA}" type="datetimeFigureOut">
              <a:rPr lang="fr-FR" smtClean="0"/>
              <a:t>18/09/2018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71CF5-6AD5-4460-A594-55B9D8634DA6}" type="slidenum">
              <a:rPr lang="fr-FR" smtClean="0"/>
              <a:t>‹N°›</a:t>
            </a:fld>
            <a:endParaRPr lang="fr-FR"/>
          </a:p>
        </p:txBody>
      </p:sp>
    </p:spTree>
    <p:extLst>
      <p:ext uri="{BB962C8B-B14F-4D97-AF65-F5344CB8AC3E}">
        <p14:creationId xmlns:p14="http://schemas.microsoft.com/office/powerpoint/2010/main" val="236668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ocker.com/products/docker-engine"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72000" y="1340768"/>
            <a:ext cx="4500000" cy="2862322"/>
          </a:xfrm>
          <a:prstGeom prst="rect">
            <a:avLst/>
          </a:prstGeom>
          <a:noFill/>
        </p:spPr>
        <p:txBody>
          <a:bodyPr wrap="square" rtlCol="0">
            <a:spAutoFit/>
          </a:bodyPr>
          <a:lstStyle/>
          <a:p>
            <a:r>
              <a:rPr lang="en-US" sz="900" dirty="0" smtClean="0"/>
              <a:t>A Docker container image is a lightweight, standalone, executable package of software that includes everything needed to run an application: code, runtime, system tools, system libraries and settings.</a:t>
            </a:r>
          </a:p>
          <a:p>
            <a:endParaRPr lang="en-US" sz="900" dirty="0" smtClean="0"/>
          </a:p>
          <a:p>
            <a:r>
              <a:rPr lang="en-US" sz="900" dirty="0" smtClean="0"/>
              <a:t>Container images become containers at runtime and in the case of Docker containers - images become containers when they run on </a:t>
            </a:r>
            <a:r>
              <a:rPr lang="en-US" sz="900" dirty="0" smtClean="0">
                <a:hlinkClick r:id="rId2"/>
              </a:rPr>
              <a:t>Docker Engine</a:t>
            </a:r>
            <a:r>
              <a:rPr lang="en-US" sz="900" dirty="0" smtClean="0"/>
              <a:t>. 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 </a:t>
            </a:r>
          </a:p>
          <a:p>
            <a:endParaRPr lang="en-US" sz="900" dirty="0" smtClean="0"/>
          </a:p>
          <a:p>
            <a:r>
              <a:rPr lang="en-US" sz="900" dirty="0" smtClean="0"/>
              <a:t>Docker containers that run on Docker Engine:</a:t>
            </a:r>
          </a:p>
          <a:p>
            <a:endParaRPr lang="en-US" sz="900" dirty="0" smtClean="0"/>
          </a:p>
          <a:p>
            <a:r>
              <a:rPr lang="en-US" sz="900" b="1" dirty="0" smtClean="0"/>
              <a:t>Standard:</a:t>
            </a:r>
            <a:r>
              <a:rPr lang="en-US" sz="900" dirty="0" smtClean="0"/>
              <a:t> Docker created the industry standard for containers, so they could be portable anywhere</a:t>
            </a:r>
          </a:p>
          <a:p>
            <a:r>
              <a:rPr lang="en-US" sz="900" b="1" dirty="0" smtClean="0"/>
              <a:t>Lightweight:</a:t>
            </a:r>
            <a:r>
              <a:rPr lang="en-US" sz="900" dirty="0" smtClean="0"/>
              <a:t> Containers share the machine’s OS system kernel and therefore do not require an OS per application, driving higher server efficiencies and reducing server and licensing costs</a:t>
            </a:r>
          </a:p>
          <a:p>
            <a:r>
              <a:rPr lang="en-US" sz="900" b="1" dirty="0" smtClean="0"/>
              <a:t>Secure:</a:t>
            </a:r>
            <a:r>
              <a:rPr lang="en-US" sz="900" dirty="0" smtClean="0"/>
              <a:t> Applications are safer in containers and Docker provides the strongest default isolation capabilities in the industry</a:t>
            </a:r>
          </a:p>
          <a:p>
            <a:endParaRPr lang="fr-FR" sz="900" dirty="0"/>
          </a:p>
        </p:txBody>
      </p:sp>
      <p:pic>
        <p:nvPicPr>
          <p:cNvPr id="1028" name="Picture 4" descr="Résultat de recherche d'images pour &quot;docker&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123257"/>
            <a:ext cx="1224136" cy="641447"/>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cxnSp>
        <p:nvCxnSpPr>
          <p:cNvPr id="7" name="Connecteur droit 6"/>
          <p:cNvCxnSpPr/>
          <p:nvPr/>
        </p:nvCxnSpPr>
        <p:spPr>
          <a:xfrm>
            <a:off x="4572000" y="1052736"/>
            <a:ext cx="0" cy="5544616"/>
          </a:xfrm>
          <a:prstGeom prst="line">
            <a:avLst/>
          </a:prstGeom>
          <a:ln>
            <a:solidFill>
              <a:srgbClr val="00B0F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42" y="933483"/>
            <a:ext cx="4500000" cy="252028"/>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dirty="0" err="1" smtClean="0">
                <a:solidFill>
                  <a:schemeClr val="bg1"/>
                </a:solidFill>
              </a:rPr>
              <a:t>What</a:t>
            </a:r>
            <a:r>
              <a:rPr lang="fr-FR" sz="1000" b="1" dirty="0" smtClean="0">
                <a:solidFill>
                  <a:schemeClr val="bg1"/>
                </a:solidFill>
              </a:rPr>
              <a:t> </a:t>
            </a:r>
            <a:r>
              <a:rPr lang="fr-FR" sz="1000" b="1" dirty="0" err="1" smtClean="0">
                <a:solidFill>
                  <a:schemeClr val="bg1"/>
                </a:solidFill>
              </a:rPr>
              <a:t>is</a:t>
            </a:r>
            <a:r>
              <a:rPr lang="fr-FR" sz="1000" b="1" dirty="0" smtClean="0">
                <a:solidFill>
                  <a:schemeClr val="bg1"/>
                </a:solidFill>
              </a:rPr>
              <a:t> a  Docker container ?</a:t>
            </a:r>
            <a:endParaRPr lang="fr-FR" sz="1000" b="1" dirty="0">
              <a:solidFill>
                <a:schemeClr val="bg1"/>
              </a:solidFill>
            </a:endParaRPr>
          </a:p>
        </p:txBody>
      </p:sp>
      <p:pic>
        <p:nvPicPr>
          <p:cNvPr id="2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407" y="1340768"/>
            <a:ext cx="4341185" cy="373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95" y="4509120"/>
            <a:ext cx="3712493" cy="181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4644000" y="933483"/>
            <a:ext cx="4464000" cy="252028"/>
          </a:xfrm>
          <a:prstGeom prst="rect">
            <a:avLst/>
          </a:prstGeom>
          <a:solidFill>
            <a:schemeClr val="accent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dirty="0" err="1" smtClean="0">
                <a:solidFill>
                  <a:schemeClr val="bg1"/>
                </a:solidFill>
              </a:rPr>
              <a:t>What</a:t>
            </a:r>
            <a:r>
              <a:rPr lang="fr-FR" sz="1000" b="1" dirty="0" smtClean="0">
                <a:solidFill>
                  <a:schemeClr val="bg1"/>
                </a:solidFill>
              </a:rPr>
              <a:t> to </a:t>
            </a:r>
            <a:r>
              <a:rPr lang="fr-FR" sz="1000" b="1" dirty="0" err="1" smtClean="0">
                <a:solidFill>
                  <a:schemeClr val="bg1"/>
                </a:solidFill>
              </a:rPr>
              <a:t>remember</a:t>
            </a:r>
            <a:endParaRPr lang="fr-FR" sz="1000" b="1" dirty="0">
              <a:solidFill>
                <a:schemeClr val="bg1"/>
              </a:solidFill>
            </a:endParaRPr>
          </a:p>
        </p:txBody>
      </p:sp>
      <p:sp>
        <p:nvSpPr>
          <p:cNvPr id="28" name="ZoneTexte 27"/>
          <p:cNvSpPr txBox="1"/>
          <p:nvPr/>
        </p:nvSpPr>
        <p:spPr>
          <a:xfrm>
            <a:off x="4724305" y="5073825"/>
            <a:ext cx="4240183" cy="507831"/>
          </a:xfrm>
          <a:prstGeom prst="rect">
            <a:avLst/>
          </a:prstGeom>
          <a:noFill/>
        </p:spPr>
        <p:txBody>
          <a:bodyPr wrap="square" rtlCol="0">
            <a:spAutoFit/>
          </a:bodyPr>
          <a:lstStyle/>
          <a:p>
            <a:r>
              <a:rPr lang="en-US" sz="900" dirty="0" smtClean="0"/>
              <a:t>Docker is a containerization platform widely use among dev ops and standards based</a:t>
            </a:r>
          </a:p>
          <a:p>
            <a:endParaRPr lang="en-US" sz="900" dirty="0" smtClean="0"/>
          </a:p>
          <a:p>
            <a:r>
              <a:rPr lang="en-US" sz="900" dirty="0" smtClean="0"/>
              <a:t> </a:t>
            </a:r>
            <a:endParaRPr lang="fr-FR" sz="900" dirty="0"/>
          </a:p>
        </p:txBody>
      </p:sp>
    </p:spTree>
    <p:extLst>
      <p:ext uri="{BB962C8B-B14F-4D97-AF65-F5344CB8AC3E}">
        <p14:creationId xmlns:p14="http://schemas.microsoft.com/office/powerpoint/2010/main" val="218332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8" y="548680"/>
            <a:ext cx="4500000" cy="2765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2008" y="188640"/>
            <a:ext cx="4464000" cy="252028"/>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dirty="0">
                <a:solidFill>
                  <a:schemeClr val="bg1"/>
                </a:solidFill>
              </a:rPr>
              <a:t>Container vs VM</a:t>
            </a:r>
          </a:p>
        </p:txBody>
      </p:sp>
      <p:sp>
        <p:nvSpPr>
          <p:cNvPr id="4" name="Rectangle 3"/>
          <p:cNvSpPr/>
          <p:nvPr/>
        </p:nvSpPr>
        <p:spPr>
          <a:xfrm>
            <a:off x="4644000" y="188640"/>
            <a:ext cx="4464000" cy="252028"/>
          </a:xfrm>
          <a:prstGeom prst="rect">
            <a:avLst/>
          </a:prstGeom>
          <a:solidFill>
            <a:schemeClr val="accent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dirty="0" err="1" smtClean="0">
                <a:solidFill>
                  <a:schemeClr val="bg1"/>
                </a:solidFill>
              </a:rPr>
              <a:t>What</a:t>
            </a:r>
            <a:r>
              <a:rPr lang="fr-FR" sz="1000" b="1" dirty="0" smtClean="0">
                <a:solidFill>
                  <a:schemeClr val="bg1"/>
                </a:solidFill>
              </a:rPr>
              <a:t> to </a:t>
            </a:r>
            <a:r>
              <a:rPr lang="fr-FR" sz="1000" b="1" dirty="0" err="1" smtClean="0">
                <a:solidFill>
                  <a:schemeClr val="bg1"/>
                </a:solidFill>
              </a:rPr>
              <a:t>remember</a:t>
            </a:r>
            <a:endParaRPr lang="fr-FR" sz="1000" b="1" dirty="0">
              <a:solidFill>
                <a:schemeClr val="bg1"/>
              </a:solidFill>
            </a:endParaRPr>
          </a:p>
        </p:txBody>
      </p:sp>
      <p:cxnSp>
        <p:nvCxnSpPr>
          <p:cNvPr id="5" name="Connecteur droit 4"/>
          <p:cNvCxnSpPr/>
          <p:nvPr/>
        </p:nvCxnSpPr>
        <p:spPr>
          <a:xfrm>
            <a:off x="4572000" y="260648"/>
            <a:ext cx="0" cy="6516000"/>
          </a:xfrm>
          <a:prstGeom prst="line">
            <a:avLst/>
          </a:prstGeom>
          <a:ln>
            <a:solidFill>
              <a:srgbClr val="00B0F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843243" y="4221088"/>
            <a:ext cx="3500767" cy="646331"/>
          </a:xfrm>
          <a:prstGeom prst="rect">
            <a:avLst/>
          </a:prstGeom>
          <a:noFill/>
        </p:spPr>
        <p:txBody>
          <a:bodyPr wrap="none" rtlCol="0">
            <a:spAutoFit/>
          </a:bodyPr>
          <a:lstStyle/>
          <a:p>
            <a:r>
              <a:rPr lang="fr-FR" dirty="0" smtClean="0"/>
              <a:t>VM</a:t>
            </a:r>
          </a:p>
          <a:p>
            <a:r>
              <a:rPr lang="fr-FR" dirty="0" smtClean="0"/>
              <a:t>Split the infrastructure for </a:t>
            </a:r>
            <a:r>
              <a:rPr lang="fr-FR" dirty="0" err="1" smtClean="0"/>
              <a:t>each</a:t>
            </a:r>
            <a:r>
              <a:rPr lang="fr-FR" dirty="0" smtClean="0"/>
              <a:t> VM</a:t>
            </a:r>
            <a:endParaRPr lang="fr-FR" dirty="0"/>
          </a:p>
        </p:txBody>
      </p:sp>
      <p:sp>
        <p:nvSpPr>
          <p:cNvPr id="9" name="ZoneTexte 8"/>
          <p:cNvSpPr txBox="1"/>
          <p:nvPr/>
        </p:nvSpPr>
        <p:spPr>
          <a:xfrm>
            <a:off x="4644000" y="567238"/>
            <a:ext cx="4240183" cy="230832"/>
          </a:xfrm>
          <a:prstGeom prst="rect">
            <a:avLst/>
          </a:prstGeom>
          <a:noFill/>
        </p:spPr>
        <p:txBody>
          <a:bodyPr wrap="square" rtlCol="0">
            <a:spAutoFit/>
          </a:bodyPr>
          <a:lstStyle/>
          <a:p>
            <a:pPr algn="ctr"/>
            <a:r>
              <a:rPr lang="en-US" sz="900" dirty="0" smtClean="0"/>
              <a:t>Container</a:t>
            </a:r>
            <a:endParaRPr lang="fr-FR" sz="900" dirty="0"/>
          </a:p>
        </p:txBody>
      </p:sp>
      <p:sp>
        <p:nvSpPr>
          <p:cNvPr id="10" name="ZoneTexte 9"/>
          <p:cNvSpPr txBox="1"/>
          <p:nvPr/>
        </p:nvSpPr>
        <p:spPr>
          <a:xfrm>
            <a:off x="4644000" y="798070"/>
            <a:ext cx="2304256" cy="2169825"/>
          </a:xfrm>
          <a:prstGeom prst="rect">
            <a:avLst/>
          </a:prstGeom>
          <a:solidFill>
            <a:schemeClr val="accent3">
              <a:lumMod val="40000"/>
              <a:lumOff val="60000"/>
            </a:schemeClr>
          </a:solidFill>
        </p:spPr>
        <p:txBody>
          <a:bodyPr wrap="square" rtlCol="0">
            <a:spAutoFit/>
          </a:bodyPr>
          <a:lstStyle/>
          <a:p>
            <a:pPr marL="171450" indent="-171450">
              <a:buFont typeface="Arial" panose="020B0604020202020204" pitchFamily="34" charset="0"/>
              <a:buChar char="•"/>
            </a:pPr>
            <a:r>
              <a:rPr lang="en-US" sz="900" dirty="0" smtClean="0"/>
              <a:t>Easy deployment</a:t>
            </a:r>
          </a:p>
          <a:p>
            <a:pPr marL="171450" indent="-171450">
              <a:buFont typeface="Arial" panose="020B0604020202020204" pitchFamily="34" charset="0"/>
              <a:buChar char="•"/>
            </a:pPr>
            <a:r>
              <a:rPr lang="en-US" sz="900" dirty="0" smtClean="0"/>
              <a:t>Simple </a:t>
            </a:r>
            <a:r>
              <a:rPr lang="en-US" sz="900" dirty="0" err="1" smtClean="0"/>
              <a:t>depedndecy</a:t>
            </a:r>
            <a:endParaRPr lang="en-US" sz="900" dirty="0"/>
          </a:p>
          <a:p>
            <a:pPr marL="171450" indent="-171450">
              <a:buFont typeface="Arial" panose="020B0604020202020204" pitchFamily="34" charset="0"/>
              <a:buChar char="•"/>
            </a:pPr>
            <a:r>
              <a:rPr lang="en-US" sz="900" dirty="0" smtClean="0"/>
              <a:t>Share same infrastructure</a:t>
            </a:r>
          </a:p>
          <a:p>
            <a:endParaRPr lang="en-US" sz="900" dirty="0"/>
          </a:p>
          <a:p>
            <a:r>
              <a:rPr lang="en-US" sz="900" dirty="0" smtClean="0"/>
              <a:t>No platform specific, IDE, or programming language restrictions.</a:t>
            </a:r>
          </a:p>
          <a:p>
            <a:r>
              <a:rPr lang="en-US" sz="900" dirty="0" smtClean="0"/>
              <a:t>Small image sizes, making it easier to ship and store.</a:t>
            </a:r>
          </a:p>
          <a:p>
            <a:r>
              <a:rPr lang="en-US" sz="900" dirty="0" smtClean="0"/>
              <a:t>No compatibility issues relating to the dependencies/versions/setup.</a:t>
            </a:r>
          </a:p>
          <a:p>
            <a:r>
              <a:rPr lang="en-US" sz="900" dirty="0" smtClean="0"/>
              <a:t>Quick and easy application instance deployment.</a:t>
            </a:r>
          </a:p>
          <a:p>
            <a:r>
              <a:rPr lang="en-US" sz="900" dirty="0" smtClean="0"/>
              <a:t>Applications and their resources are isolated, leading to better modularity and security.</a:t>
            </a:r>
          </a:p>
          <a:p>
            <a:endParaRPr lang="fr-FR" sz="900" dirty="0"/>
          </a:p>
        </p:txBody>
      </p:sp>
      <p:sp>
        <p:nvSpPr>
          <p:cNvPr id="11" name="ZoneTexte 10"/>
          <p:cNvSpPr txBox="1"/>
          <p:nvPr/>
        </p:nvSpPr>
        <p:spPr>
          <a:xfrm>
            <a:off x="7063500" y="798070"/>
            <a:ext cx="1539187" cy="230832"/>
          </a:xfrm>
          <a:prstGeom prst="rect">
            <a:avLst/>
          </a:prstGeom>
          <a:solidFill>
            <a:schemeClr val="accent2">
              <a:lumMod val="60000"/>
              <a:lumOff val="40000"/>
            </a:schemeClr>
          </a:solidFill>
        </p:spPr>
        <p:txBody>
          <a:bodyPr wrap="square" rtlCol="0">
            <a:spAutoFit/>
          </a:bodyPr>
          <a:lstStyle/>
          <a:p>
            <a:r>
              <a:rPr lang="en-US" sz="900" dirty="0" smtClean="0"/>
              <a:t>Host centric</a:t>
            </a:r>
            <a:endParaRPr lang="fr-FR" sz="900" dirty="0"/>
          </a:p>
        </p:txBody>
      </p:sp>
    </p:spTree>
    <p:extLst>
      <p:ext uri="{BB962C8B-B14F-4D97-AF65-F5344CB8AC3E}">
        <p14:creationId xmlns:p14="http://schemas.microsoft.com/office/powerpoint/2010/main" val="150297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847" y="260648"/>
            <a:ext cx="4464000" cy="252028"/>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dirty="0" smtClean="0">
                <a:solidFill>
                  <a:schemeClr val="bg1"/>
                </a:solidFill>
              </a:rPr>
              <a:t>Command line</a:t>
            </a:r>
            <a:endParaRPr lang="fr-FR" sz="1000" b="1" dirty="0">
              <a:solidFill>
                <a:schemeClr val="bg1"/>
              </a:solidFill>
            </a:endParaRPr>
          </a:p>
        </p:txBody>
      </p:sp>
      <p:sp>
        <p:nvSpPr>
          <p:cNvPr id="6" name="Rectangle 5"/>
          <p:cNvSpPr/>
          <p:nvPr/>
        </p:nvSpPr>
        <p:spPr>
          <a:xfrm>
            <a:off x="35496" y="3068960"/>
            <a:ext cx="4464000" cy="252028"/>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dirty="0" err="1" smtClean="0">
                <a:solidFill>
                  <a:schemeClr val="bg1"/>
                </a:solidFill>
              </a:rPr>
              <a:t>Create</a:t>
            </a:r>
            <a:r>
              <a:rPr lang="fr-FR" sz="1000" b="1" dirty="0" smtClean="0">
                <a:solidFill>
                  <a:schemeClr val="bg1"/>
                </a:solidFill>
              </a:rPr>
              <a:t> Docker Image</a:t>
            </a:r>
            <a:endParaRPr lang="fr-FR" sz="1000" b="1" dirty="0">
              <a:solidFill>
                <a:schemeClr val="bg1"/>
              </a:solidFill>
            </a:endParaRPr>
          </a:p>
        </p:txBody>
      </p:sp>
      <p:sp>
        <p:nvSpPr>
          <p:cNvPr id="7" name="ZoneTexte 6"/>
          <p:cNvSpPr txBox="1"/>
          <p:nvPr/>
        </p:nvSpPr>
        <p:spPr>
          <a:xfrm>
            <a:off x="147404" y="692696"/>
            <a:ext cx="4240183" cy="1615827"/>
          </a:xfrm>
          <a:prstGeom prst="rect">
            <a:avLst/>
          </a:prstGeom>
          <a:noFill/>
        </p:spPr>
        <p:txBody>
          <a:bodyPr wrap="square" rtlCol="0">
            <a:spAutoFit/>
          </a:bodyPr>
          <a:lstStyle/>
          <a:p>
            <a:r>
              <a:rPr lang="en-US" sz="900" dirty="0" err="1" smtClean="0"/>
              <a:t>Hyp</a:t>
            </a:r>
            <a:r>
              <a:rPr lang="en-US" sz="900" dirty="0" smtClean="0"/>
              <a:t>: you have already install </a:t>
            </a:r>
            <a:r>
              <a:rPr lang="en-US" sz="900" dirty="0" err="1" smtClean="0"/>
              <a:t>docker</a:t>
            </a:r>
            <a:endParaRPr lang="en-US" sz="900" dirty="0" smtClean="0"/>
          </a:p>
          <a:p>
            <a:endParaRPr lang="en-US" sz="900" dirty="0" smtClean="0"/>
          </a:p>
          <a:p>
            <a:r>
              <a:rPr lang="en-US" sz="900" dirty="0" smtClean="0"/>
              <a:t>Build</a:t>
            </a:r>
          </a:p>
          <a:p>
            <a:r>
              <a:rPr lang="en-US" sz="900" dirty="0" smtClean="0"/>
              <a:t>Pull</a:t>
            </a:r>
          </a:p>
          <a:p>
            <a:r>
              <a:rPr lang="en-US" sz="900" dirty="0" smtClean="0"/>
              <a:t>Run</a:t>
            </a:r>
          </a:p>
          <a:p>
            <a:endParaRPr lang="en-US" sz="900" dirty="0" smtClean="0"/>
          </a:p>
          <a:p>
            <a:r>
              <a:rPr lang="en-US" sz="900" dirty="0" smtClean="0"/>
              <a:t>https://www.aquasec.com/wiki/display/containers/Docker+Containers</a:t>
            </a:r>
            <a:endParaRPr lang="en-US" sz="900" dirty="0"/>
          </a:p>
          <a:p>
            <a:endParaRPr lang="en-US" sz="900" dirty="0"/>
          </a:p>
          <a:p>
            <a:endParaRPr lang="en-US" sz="900" dirty="0" smtClean="0"/>
          </a:p>
          <a:p>
            <a:endParaRPr lang="en-US" sz="900" dirty="0" smtClean="0"/>
          </a:p>
          <a:p>
            <a:r>
              <a:rPr lang="en-US" sz="900" dirty="0" smtClean="0"/>
              <a:t> </a:t>
            </a:r>
            <a:endParaRPr lang="fr-FR" sz="900" dirty="0"/>
          </a:p>
        </p:txBody>
      </p:sp>
    </p:spTree>
    <p:extLst>
      <p:ext uri="{BB962C8B-B14F-4D97-AF65-F5344CB8AC3E}">
        <p14:creationId xmlns:p14="http://schemas.microsoft.com/office/powerpoint/2010/main" val="35809395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289</Words>
  <Application>Microsoft Office PowerPoint</Application>
  <PresentationFormat>Affichage à l'écran (4:3)</PresentationFormat>
  <Paragraphs>42</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Présentation PowerPoint</vt:lpstr>
      <vt:lpstr>Présentation PowerPoint</vt:lpstr>
      <vt:lpstr>Présentation PowerPoint</vt:lpstr>
    </vt:vector>
  </TitlesOfParts>
  <Company>BNP Paribas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c45253</dc:creator>
  <cp:lastModifiedBy>c45253</cp:lastModifiedBy>
  <cp:revision>7</cp:revision>
  <dcterms:created xsi:type="dcterms:W3CDTF">2018-09-18T15:20:22Z</dcterms:created>
  <dcterms:modified xsi:type="dcterms:W3CDTF">2018-09-18T16:36:17Z</dcterms:modified>
</cp:coreProperties>
</file>