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30" r:id="rId2"/>
    <p:sldId id="335" r:id="rId3"/>
    <p:sldId id="336" r:id="rId4"/>
    <p:sldId id="338" r:id="rId5"/>
    <p:sldId id="340" r:id="rId6"/>
    <p:sldId id="519" r:id="rId7"/>
    <p:sldId id="520" r:id="rId8"/>
    <p:sldId id="521" r:id="rId9"/>
    <p:sldId id="524" r:id="rId10"/>
    <p:sldId id="525" r:id="rId11"/>
    <p:sldId id="528" r:id="rId12"/>
    <p:sldId id="529" r:id="rId13"/>
    <p:sldId id="522" r:id="rId14"/>
    <p:sldId id="52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2" autoAdjust="0"/>
  </p:normalViewPr>
  <p:slideViewPr>
    <p:cSldViewPr snapToGrid="0" snapToObjects="1">
      <p:cViewPr varScale="1">
        <p:scale>
          <a:sx n="90" d="100"/>
          <a:sy n="90" d="100"/>
        </p:scale>
        <p:origin x="10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3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the car screenshot with whatever is most relevant for this part of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3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1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 the scanner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CAR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91097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This task is like the last one, except this time you will be controlling a motorcycle on a slick road.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18" name="Subtitle 8">
            <a:extLst>
              <a:ext uri="{FF2B5EF4-FFF2-40B4-BE49-F238E27FC236}">
                <a16:creationId xmlns:a16="http://schemas.microsoft.com/office/drawing/2014/main" id="{11B95F09-48F7-493E-8475-FB7853FFEB4E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9" name="Right Arrow 8">
            <a:extLst>
              <a:ext uri="{FF2B5EF4-FFF2-40B4-BE49-F238E27FC236}">
                <a16:creationId xmlns:a16="http://schemas.microsoft.com/office/drawing/2014/main" id="{E1CBBB9C-F1D9-48D8-94A7-B95EA1E038EE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79EAFF7-01E4-489A-90F6-7D968E426849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4E8DA-4068-41E3-A36F-0DCF30E8B3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12181" y="3757856"/>
            <a:ext cx="1093924" cy="24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83" y="607452"/>
            <a:ext cx="8324335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block of trials will begin with text telling you how slick the road is, and that slickness will be the same for the entire block.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Low slickness: Easy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Medium slickness: Medium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High slickness: Hard</a:t>
            </a:r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00B16BB-E079-4F78-8D04-5599B09E7010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D31BF873-A0F6-4498-BBD3-BFE3F96F711A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798E3E0-4D2F-4DF4-A5B3-F27648EEBB00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1269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8891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MOTORCYCLE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87262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0445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Trials in this experiment are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divided into different blocks.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In each trial, you will control a car using a joystick.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can control the speed of the car by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pushing the joystick forward or pulling it backward.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46413" r="36563" b="19368"/>
          <a:stretch/>
        </p:blipFill>
        <p:spPr bwMode="auto">
          <a:xfrm>
            <a:off x="3119900" y="3792616"/>
            <a:ext cx="3078486" cy="24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btitle 8">
            <a:extLst>
              <a:ext uri="{FF2B5EF4-FFF2-40B4-BE49-F238E27FC236}">
                <a16:creationId xmlns:a16="http://schemas.microsoft.com/office/drawing/2014/main" id="{11B95F09-48F7-493E-8475-FB7853FFEB4E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9" name="Right Arrow 8">
            <a:extLst>
              <a:ext uri="{FF2B5EF4-FFF2-40B4-BE49-F238E27FC236}">
                <a16:creationId xmlns:a16="http://schemas.microsoft.com/office/drawing/2014/main" id="{E1CBBB9C-F1D9-48D8-94A7-B95EA1E038EE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79EAFF7-01E4-489A-90F6-7D968E426849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9462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4" y="110448"/>
            <a:ext cx="8779896" cy="49141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trial starts with a 2 second count-down.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have 10 seconds to complete each trial.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A timing bar will appear on the screen to indicate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the time left, and it will turn green once the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car is getting close to the stop sign. 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8" t="46413" r="36563" b="19368"/>
          <a:stretch/>
        </p:blipFill>
        <p:spPr bwMode="auto">
          <a:xfrm>
            <a:off x="3119900" y="3792616"/>
            <a:ext cx="3078486" cy="24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8">
            <a:extLst>
              <a:ext uri="{FF2B5EF4-FFF2-40B4-BE49-F238E27FC236}">
                <a16:creationId xmlns:a16="http://schemas.microsoft.com/office/drawing/2014/main" id="{42CA553D-3641-4CAA-90DC-D52E4C317E9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6" name="Right Arrow 8">
            <a:extLst>
              <a:ext uri="{FF2B5EF4-FFF2-40B4-BE49-F238E27FC236}">
                <a16:creationId xmlns:a16="http://schemas.microsoft.com/office/drawing/2014/main" id="{ED5855D0-D2F3-4B31-B7AC-5D7E32F1557F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B841CDB-E8B4-4771-85FA-13DA90A988DE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7182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4151" y="1725707"/>
            <a:ext cx="5671812" cy="4580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6" y="96630"/>
            <a:ext cx="9130194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Your goal is to drive the car to the white line in front of the stop-sign without crossing it as quickly as possible. You will see a demo when you press the TRIGGER.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3"/>
          <a:stretch/>
        </p:blipFill>
        <p:spPr bwMode="auto">
          <a:xfrm>
            <a:off x="1864151" y="1777475"/>
            <a:ext cx="5671812" cy="164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0" b="7669"/>
          <a:stretch/>
        </p:blipFill>
        <p:spPr bwMode="auto">
          <a:xfrm>
            <a:off x="1864151" y="4275875"/>
            <a:ext cx="5671812" cy="19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8">
            <a:extLst>
              <a:ext uri="{FF2B5EF4-FFF2-40B4-BE49-F238E27FC236}">
                <a16:creationId xmlns:a16="http://schemas.microsoft.com/office/drawing/2014/main" id="{FBADC6DA-9F41-4F85-8079-710158133838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7" name="Right Arrow 8">
            <a:extLst>
              <a:ext uri="{FF2B5EF4-FFF2-40B4-BE49-F238E27FC236}">
                <a16:creationId xmlns:a16="http://schemas.microsoft.com/office/drawing/2014/main" id="{C5E9A43B-6D31-4809-A79B-8BFAFB9244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D5337F-B6BC-453C-81E0-3A92C31C088E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75403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183" y="607452"/>
            <a:ext cx="8324335" cy="441715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Each block of trials will begin with text telling you how sensitive the joystick is, and that sensitivity will be the same for the entire block.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 Low sensitivity: Slow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High sensitivity: Fast</a:t>
            </a:r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  <a:p>
            <a:pPr marL="514350" indent="-514350" algn="ctr">
              <a:spcBef>
                <a:spcPts val="0"/>
              </a:spcBef>
              <a:buAutoNum type="arabicPeriod"/>
            </a:pPr>
            <a:endParaRPr lang="en-US" sz="2800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00B16BB-E079-4F78-8D04-5599B09E7010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4" name="Right Arrow 8">
            <a:extLst>
              <a:ext uri="{FF2B5EF4-FFF2-40B4-BE49-F238E27FC236}">
                <a16:creationId xmlns:a16="http://schemas.microsoft.com/office/drawing/2014/main" id="{D31BF873-A0F6-4498-BBD3-BFE3F96F711A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798E3E0-4D2F-4DF4-A5B3-F27648EEBB00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937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5684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CAR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61786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806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Press the TRIGGER when you are ready to begin.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61FF344C-91B7-4733-966E-F278FE89AA46}"/>
              </a:ext>
            </a:extLst>
          </p:cNvPr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2" name="Right Arrow 8">
            <a:extLst>
              <a:ext uri="{FF2B5EF4-FFF2-40B4-BE49-F238E27FC236}">
                <a16:creationId xmlns:a16="http://schemas.microsoft.com/office/drawing/2014/main" id="{618709E5-1D9A-456D-A537-478A44F8B9C1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2392B8F-1CD1-4299-AA2B-411941AEED27}"/>
              </a:ext>
            </a:extLst>
          </p:cNvPr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249188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DRIVING: MOTORCYCLE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27549997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39152</TotalTime>
  <Words>432</Words>
  <Application>Microsoft Office PowerPoint</Application>
  <PresentationFormat>On-screen Show (4:3)</PresentationFormat>
  <Paragraphs>81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Black</vt:lpstr>
      <vt:lpstr>DRIVING: CAR</vt:lpstr>
      <vt:lpstr>PowerPoint Presentation</vt:lpstr>
      <vt:lpstr>PowerPoint Presentation</vt:lpstr>
      <vt:lpstr>PowerPoint Presentation</vt:lpstr>
      <vt:lpstr>PowerPoint Presentation</vt:lpstr>
      <vt:lpstr>Press the TRIGGER when you are ready to begin.</vt:lpstr>
      <vt:lpstr>DRIVING: CAR</vt:lpstr>
      <vt:lpstr>Press the TRIGGER when you are ready to begin.</vt:lpstr>
      <vt:lpstr>DRIVING: MOTORCYCLE</vt:lpstr>
      <vt:lpstr>PowerPoint Presentation</vt:lpstr>
      <vt:lpstr>PowerPoint Presentation</vt:lpstr>
      <vt:lpstr>Press the TRIGGER when you are ready to begin.</vt:lpstr>
      <vt:lpstr>DRIVING: MOTORCYCLE</vt:lpstr>
      <vt:lpstr>Press the TRIGGER when you are ready to begin.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400</cp:revision>
  <dcterms:created xsi:type="dcterms:W3CDTF">2014-09-09T19:40:19Z</dcterms:created>
  <dcterms:modified xsi:type="dcterms:W3CDTF">2021-11-30T23:36:52Z</dcterms:modified>
</cp:coreProperties>
</file>