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4"/>
  </p:notesMasterIdLst>
  <p:sldIdLst>
    <p:sldId id="498" r:id="rId2"/>
    <p:sldId id="495" r:id="rId3"/>
    <p:sldId id="502" r:id="rId4"/>
    <p:sldId id="503" r:id="rId5"/>
    <p:sldId id="504" r:id="rId6"/>
    <p:sldId id="505" r:id="rId7"/>
    <p:sldId id="506" r:id="rId8"/>
    <p:sldId id="507" r:id="rId9"/>
    <p:sldId id="508" r:id="rId10"/>
    <p:sldId id="509" r:id="rId11"/>
    <p:sldId id="510" r:id="rId12"/>
    <p:sldId id="511" r:id="rId13"/>
    <p:sldId id="512" r:id="rId14"/>
    <p:sldId id="513" r:id="rId15"/>
    <p:sldId id="514" r:id="rId16"/>
    <p:sldId id="515" r:id="rId17"/>
    <p:sldId id="516" r:id="rId18"/>
    <p:sldId id="517" r:id="rId19"/>
    <p:sldId id="518" r:id="rId20"/>
    <p:sldId id="519" r:id="rId21"/>
    <p:sldId id="520" r:id="rId22"/>
    <p:sldId id="521" r:id="rId23"/>
    <p:sldId id="522" r:id="rId24"/>
    <p:sldId id="523" r:id="rId25"/>
    <p:sldId id="524" r:id="rId26"/>
    <p:sldId id="526" r:id="rId27"/>
    <p:sldId id="525" r:id="rId28"/>
    <p:sldId id="527" r:id="rId29"/>
    <p:sldId id="528" r:id="rId30"/>
    <p:sldId id="529" r:id="rId31"/>
    <p:sldId id="530" r:id="rId32"/>
    <p:sldId id="531" r:id="rId33"/>
    <p:sldId id="532" r:id="rId34"/>
    <p:sldId id="533" r:id="rId35"/>
    <p:sldId id="534" r:id="rId36"/>
    <p:sldId id="535" r:id="rId37"/>
    <p:sldId id="536" r:id="rId38"/>
    <p:sldId id="537" r:id="rId39"/>
    <p:sldId id="538" r:id="rId40"/>
    <p:sldId id="539" r:id="rId41"/>
    <p:sldId id="541" r:id="rId42"/>
    <p:sldId id="540"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actice Section" id="{3A889C5C-7BA5-422B-B0F8-B3A5F81AB4E2}">
          <p14:sldIdLst>
            <p14:sldId id="498"/>
            <p14:sldId id="495"/>
            <p14:sldId id="502"/>
            <p14:sldId id="503"/>
            <p14:sldId id="504"/>
            <p14:sldId id="505"/>
            <p14:sldId id="506"/>
            <p14:sldId id="507"/>
            <p14:sldId id="508"/>
            <p14:sldId id="509"/>
            <p14:sldId id="510"/>
            <p14:sldId id="511"/>
            <p14:sldId id="512"/>
            <p14:sldId id="513"/>
            <p14:sldId id="514"/>
            <p14:sldId id="515"/>
            <p14:sldId id="516"/>
            <p14:sldId id="517"/>
            <p14:sldId id="518"/>
            <p14:sldId id="519"/>
            <p14:sldId id="520"/>
            <p14:sldId id="521"/>
            <p14:sldId id="522"/>
            <p14:sldId id="523"/>
            <p14:sldId id="524"/>
            <p14:sldId id="526"/>
            <p14:sldId id="525"/>
            <p14:sldId id="527"/>
            <p14:sldId id="528"/>
            <p14:sldId id="529"/>
            <p14:sldId id="530"/>
            <p14:sldId id="531"/>
            <p14:sldId id="532"/>
            <p14:sldId id="533"/>
            <p14:sldId id="534"/>
            <p14:sldId id="535"/>
            <p14:sldId id="536"/>
            <p14:sldId id="537"/>
          </p14:sldIdLst>
        </p14:section>
        <p14:section name="Real Section" id="{43768B79-5D0C-44A1-AB83-195111804443}">
          <p14:sldIdLst>
            <p14:sldId id="538"/>
            <p14:sldId id="539"/>
            <p14:sldId id="541"/>
            <p14:sldId id="54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0000FF"/>
    <a:srgbClr val="00FF00"/>
    <a:srgbClr val="10253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3401" autoAdjust="0"/>
  </p:normalViewPr>
  <p:slideViewPr>
    <p:cSldViewPr snapToGrid="0" snapToObjects="1">
      <p:cViewPr varScale="1">
        <p:scale>
          <a:sx n="90" d="100"/>
          <a:sy n="90" d="100"/>
        </p:scale>
        <p:origin x="102" y="2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CDFB13-8C7E-2148-B293-047F9641DD71}" type="datetimeFigureOut">
              <a:rPr lang="en-US" smtClean="0"/>
              <a:t>5/19/2021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AE12D7-AE97-9243-8341-9A20FCA5A307}" type="slidenum">
              <a:rPr lang="en-US" smtClean="0"/>
              <a:t>‹#›</a:t>
            </a:fld>
            <a:endParaRPr lang="en-US" dirty="0"/>
          </a:p>
        </p:txBody>
      </p:sp>
    </p:spTree>
    <p:extLst>
      <p:ext uri="{BB962C8B-B14F-4D97-AF65-F5344CB8AC3E}">
        <p14:creationId xmlns:p14="http://schemas.microsoft.com/office/powerpoint/2010/main" val="18636752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Outside</a:t>
            </a:r>
            <a:r>
              <a:rPr lang="en-US" baseline="0" dirty="0"/>
              <a:t>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a:t>
            </a:fld>
            <a:endParaRPr lang="en-US"/>
          </a:p>
        </p:txBody>
      </p:sp>
    </p:spTree>
    <p:extLst>
      <p:ext uri="{BB962C8B-B14F-4D97-AF65-F5344CB8AC3E}">
        <p14:creationId xmlns:p14="http://schemas.microsoft.com/office/powerpoint/2010/main" val="4221271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10</a:t>
            </a:fld>
            <a:endParaRPr lang="en-US"/>
          </a:p>
        </p:txBody>
      </p:sp>
    </p:spTree>
    <p:extLst>
      <p:ext uri="{BB962C8B-B14F-4D97-AF65-F5344CB8AC3E}">
        <p14:creationId xmlns:p14="http://schemas.microsoft.com/office/powerpoint/2010/main" val="2748850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11</a:t>
            </a:fld>
            <a:endParaRPr lang="en-US"/>
          </a:p>
        </p:txBody>
      </p:sp>
    </p:spTree>
    <p:extLst>
      <p:ext uri="{BB962C8B-B14F-4D97-AF65-F5344CB8AC3E}">
        <p14:creationId xmlns:p14="http://schemas.microsoft.com/office/powerpoint/2010/main" val="1712550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12</a:t>
            </a:fld>
            <a:endParaRPr lang="en-US"/>
          </a:p>
        </p:txBody>
      </p:sp>
    </p:spTree>
    <p:extLst>
      <p:ext uri="{BB962C8B-B14F-4D97-AF65-F5344CB8AC3E}">
        <p14:creationId xmlns:p14="http://schemas.microsoft.com/office/powerpoint/2010/main" val="368469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13</a:t>
            </a:fld>
            <a:endParaRPr lang="en-US"/>
          </a:p>
        </p:txBody>
      </p:sp>
    </p:spTree>
    <p:extLst>
      <p:ext uri="{BB962C8B-B14F-4D97-AF65-F5344CB8AC3E}">
        <p14:creationId xmlns:p14="http://schemas.microsoft.com/office/powerpoint/2010/main" val="2663489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14</a:t>
            </a:fld>
            <a:endParaRPr lang="en-US"/>
          </a:p>
        </p:txBody>
      </p:sp>
    </p:spTree>
    <p:extLst>
      <p:ext uri="{BB962C8B-B14F-4D97-AF65-F5344CB8AC3E}">
        <p14:creationId xmlns:p14="http://schemas.microsoft.com/office/powerpoint/2010/main" val="2490055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15</a:t>
            </a:fld>
            <a:endParaRPr lang="en-US"/>
          </a:p>
        </p:txBody>
      </p:sp>
    </p:spTree>
    <p:extLst>
      <p:ext uri="{BB962C8B-B14F-4D97-AF65-F5344CB8AC3E}">
        <p14:creationId xmlns:p14="http://schemas.microsoft.com/office/powerpoint/2010/main" val="32013298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16</a:t>
            </a:fld>
            <a:endParaRPr lang="en-US"/>
          </a:p>
        </p:txBody>
      </p:sp>
    </p:spTree>
    <p:extLst>
      <p:ext uri="{BB962C8B-B14F-4D97-AF65-F5344CB8AC3E}">
        <p14:creationId xmlns:p14="http://schemas.microsoft.com/office/powerpoint/2010/main" val="20088069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17</a:t>
            </a:fld>
            <a:endParaRPr lang="en-US"/>
          </a:p>
        </p:txBody>
      </p:sp>
    </p:spTree>
    <p:extLst>
      <p:ext uri="{BB962C8B-B14F-4D97-AF65-F5344CB8AC3E}">
        <p14:creationId xmlns:p14="http://schemas.microsoft.com/office/powerpoint/2010/main" val="1826373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18</a:t>
            </a:fld>
            <a:endParaRPr lang="en-US"/>
          </a:p>
        </p:txBody>
      </p:sp>
    </p:spTree>
    <p:extLst>
      <p:ext uri="{BB962C8B-B14F-4D97-AF65-F5344CB8AC3E}">
        <p14:creationId xmlns:p14="http://schemas.microsoft.com/office/powerpoint/2010/main" val="383248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Post </a:t>
            </a:r>
            <a:r>
              <a:rPr lang="en-US" dirty="0" err="1" smtClean="0"/>
              <a:t>Pratice</a:t>
            </a:r>
            <a:r>
              <a:rPr lang="en-US" dirty="0" smtClean="0"/>
              <a:t> Instruction</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19</a:t>
            </a:fld>
            <a:endParaRPr lang="en-US"/>
          </a:p>
        </p:txBody>
      </p:sp>
    </p:spTree>
    <p:extLst>
      <p:ext uri="{BB962C8B-B14F-4D97-AF65-F5344CB8AC3E}">
        <p14:creationId xmlns:p14="http://schemas.microsoft.com/office/powerpoint/2010/main" val="3247161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Post </a:t>
            </a:r>
            <a:r>
              <a:rPr lang="en-US" dirty="0" err="1" smtClean="0"/>
              <a:t>Pratice</a:t>
            </a:r>
            <a:r>
              <a:rPr lang="en-US" dirty="0" smtClean="0"/>
              <a:t> Instruction</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20</a:t>
            </a:fld>
            <a:endParaRPr lang="en-US"/>
          </a:p>
        </p:txBody>
      </p:sp>
    </p:spTree>
    <p:extLst>
      <p:ext uri="{BB962C8B-B14F-4D97-AF65-F5344CB8AC3E}">
        <p14:creationId xmlns:p14="http://schemas.microsoft.com/office/powerpoint/2010/main" val="4282776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Post </a:t>
            </a:r>
            <a:r>
              <a:rPr lang="en-US" dirty="0" err="1" smtClean="0"/>
              <a:t>Pratice</a:t>
            </a:r>
            <a:r>
              <a:rPr lang="en-US" dirty="0" smtClean="0"/>
              <a:t> Instruction</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21</a:t>
            </a:fld>
            <a:endParaRPr lang="en-US"/>
          </a:p>
        </p:txBody>
      </p:sp>
    </p:spTree>
    <p:extLst>
      <p:ext uri="{BB962C8B-B14F-4D97-AF65-F5344CB8AC3E}">
        <p14:creationId xmlns:p14="http://schemas.microsoft.com/office/powerpoint/2010/main" val="32337427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Post </a:t>
            </a:r>
            <a:r>
              <a:rPr lang="en-US" dirty="0" err="1" smtClean="0"/>
              <a:t>Pratice</a:t>
            </a:r>
            <a:r>
              <a:rPr lang="en-US" dirty="0" smtClean="0"/>
              <a:t> Instruction</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22</a:t>
            </a:fld>
            <a:endParaRPr lang="en-US"/>
          </a:p>
        </p:txBody>
      </p:sp>
    </p:spTree>
    <p:extLst>
      <p:ext uri="{BB962C8B-B14F-4D97-AF65-F5344CB8AC3E}">
        <p14:creationId xmlns:p14="http://schemas.microsoft.com/office/powerpoint/2010/main" val="30229840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Post </a:t>
            </a:r>
            <a:r>
              <a:rPr lang="en-US" dirty="0" err="1" smtClean="0"/>
              <a:t>Pratice</a:t>
            </a:r>
            <a:r>
              <a:rPr lang="en-US" dirty="0" smtClean="0"/>
              <a:t> Instruction</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23</a:t>
            </a:fld>
            <a:endParaRPr lang="en-US"/>
          </a:p>
        </p:txBody>
      </p:sp>
    </p:spTree>
    <p:extLst>
      <p:ext uri="{BB962C8B-B14F-4D97-AF65-F5344CB8AC3E}">
        <p14:creationId xmlns:p14="http://schemas.microsoft.com/office/powerpoint/2010/main" val="648062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Post </a:t>
            </a:r>
            <a:r>
              <a:rPr lang="en-US" dirty="0" err="1" smtClean="0"/>
              <a:t>Pratice</a:t>
            </a:r>
            <a:r>
              <a:rPr lang="en-US" dirty="0" smtClean="0"/>
              <a:t> Instruction</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24</a:t>
            </a:fld>
            <a:endParaRPr lang="en-US"/>
          </a:p>
        </p:txBody>
      </p:sp>
    </p:spTree>
    <p:extLst>
      <p:ext uri="{BB962C8B-B14F-4D97-AF65-F5344CB8AC3E}">
        <p14:creationId xmlns:p14="http://schemas.microsoft.com/office/powerpoint/2010/main" val="11908791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Post </a:t>
            </a:r>
            <a:r>
              <a:rPr lang="en-US" dirty="0" err="1" smtClean="0"/>
              <a:t>Pratice</a:t>
            </a:r>
            <a:r>
              <a:rPr lang="en-US" dirty="0" smtClean="0"/>
              <a:t> Instruction</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25</a:t>
            </a:fld>
            <a:endParaRPr lang="en-US"/>
          </a:p>
        </p:txBody>
      </p:sp>
    </p:spTree>
    <p:extLst>
      <p:ext uri="{BB962C8B-B14F-4D97-AF65-F5344CB8AC3E}">
        <p14:creationId xmlns:p14="http://schemas.microsoft.com/office/powerpoint/2010/main" val="9213063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Post </a:t>
            </a:r>
            <a:r>
              <a:rPr lang="en-US" dirty="0" err="1" smtClean="0"/>
              <a:t>Pratice</a:t>
            </a:r>
            <a:r>
              <a:rPr lang="en-US" dirty="0" smtClean="0"/>
              <a:t> Instruction</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26</a:t>
            </a:fld>
            <a:endParaRPr lang="en-US"/>
          </a:p>
        </p:txBody>
      </p:sp>
    </p:spTree>
    <p:extLst>
      <p:ext uri="{BB962C8B-B14F-4D97-AF65-F5344CB8AC3E}">
        <p14:creationId xmlns:p14="http://schemas.microsoft.com/office/powerpoint/2010/main" val="37656347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Post </a:t>
            </a:r>
            <a:r>
              <a:rPr lang="en-US" dirty="0" err="1" smtClean="0"/>
              <a:t>Pratice</a:t>
            </a:r>
            <a:r>
              <a:rPr lang="en-US" dirty="0" smtClean="0"/>
              <a:t> Instruction</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27</a:t>
            </a:fld>
            <a:endParaRPr lang="en-US"/>
          </a:p>
        </p:txBody>
      </p:sp>
    </p:spTree>
    <p:extLst>
      <p:ext uri="{BB962C8B-B14F-4D97-AF65-F5344CB8AC3E}">
        <p14:creationId xmlns:p14="http://schemas.microsoft.com/office/powerpoint/2010/main" val="8535950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Post </a:t>
            </a:r>
            <a:r>
              <a:rPr lang="en-US" dirty="0" err="1" smtClean="0"/>
              <a:t>Pratice</a:t>
            </a:r>
            <a:r>
              <a:rPr lang="en-US" dirty="0" smtClean="0"/>
              <a:t> Instruction</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28</a:t>
            </a:fld>
            <a:endParaRPr lang="en-US"/>
          </a:p>
        </p:txBody>
      </p:sp>
    </p:spTree>
    <p:extLst>
      <p:ext uri="{BB962C8B-B14F-4D97-AF65-F5344CB8AC3E}">
        <p14:creationId xmlns:p14="http://schemas.microsoft.com/office/powerpoint/2010/main" val="11179713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Post </a:t>
            </a:r>
            <a:r>
              <a:rPr lang="en-US" dirty="0" err="1" smtClean="0"/>
              <a:t>Pratice</a:t>
            </a:r>
            <a:r>
              <a:rPr lang="en-US" dirty="0" smtClean="0"/>
              <a:t> Instruction</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29</a:t>
            </a:fld>
            <a:endParaRPr lang="en-US"/>
          </a:p>
        </p:txBody>
      </p:sp>
    </p:spTree>
    <p:extLst>
      <p:ext uri="{BB962C8B-B14F-4D97-AF65-F5344CB8AC3E}">
        <p14:creationId xmlns:p14="http://schemas.microsoft.com/office/powerpoint/2010/main" val="666291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3</a:t>
            </a:fld>
            <a:endParaRPr lang="en-US"/>
          </a:p>
        </p:txBody>
      </p:sp>
    </p:spTree>
    <p:extLst>
      <p:ext uri="{BB962C8B-B14F-4D97-AF65-F5344CB8AC3E}">
        <p14:creationId xmlns:p14="http://schemas.microsoft.com/office/powerpoint/2010/main" val="13049182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Post </a:t>
            </a:r>
            <a:r>
              <a:rPr lang="en-US" dirty="0" err="1" smtClean="0"/>
              <a:t>Pratice</a:t>
            </a:r>
            <a:r>
              <a:rPr lang="en-US" dirty="0" smtClean="0"/>
              <a:t> Instruction</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30</a:t>
            </a:fld>
            <a:endParaRPr lang="en-US"/>
          </a:p>
        </p:txBody>
      </p:sp>
    </p:spTree>
    <p:extLst>
      <p:ext uri="{BB962C8B-B14F-4D97-AF65-F5344CB8AC3E}">
        <p14:creationId xmlns:p14="http://schemas.microsoft.com/office/powerpoint/2010/main" val="25509768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Post </a:t>
            </a:r>
            <a:r>
              <a:rPr lang="en-US" dirty="0" err="1" smtClean="0"/>
              <a:t>Pratice</a:t>
            </a:r>
            <a:r>
              <a:rPr lang="en-US" dirty="0" smtClean="0"/>
              <a:t> Instruction</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31</a:t>
            </a:fld>
            <a:endParaRPr lang="en-US"/>
          </a:p>
        </p:txBody>
      </p:sp>
    </p:spTree>
    <p:extLst>
      <p:ext uri="{BB962C8B-B14F-4D97-AF65-F5344CB8AC3E}">
        <p14:creationId xmlns:p14="http://schemas.microsoft.com/office/powerpoint/2010/main" val="15203936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32</a:t>
            </a:fld>
            <a:endParaRPr lang="en-US"/>
          </a:p>
        </p:txBody>
      </p:sp>
    </p:spTree>
    <p:extLst>
      <p:ext uri="{BB962C8B-B14F-4D97-AF65-F5344CB8AC3E}">
        <p14:creationId xmlns:p14="http://schemas.microsoft.com/office/powerpoint/2010/main" val="7129779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Post</a:t>
            </a:r>
            <a:r>
              <a:rPr lang="en-US" baseline="0" dirty="0" smtClean="0"/>
              <a:t> Practice Session</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33</a:t>
            </a:fld>
            <a:endParaRPr lang="en-US"/>
          </a:p>
        </p:txBody>
      </p:sp>
    </p:spTree>
    <p:extLst>
      <p:ext uri="{BB962C8B-B14F-4D97-AF65-F5344CB8AC3E}">
        <p14:creationId xmlns:p14="http://schemas.microsoft.com/office/powerpoint/2010/main" val="41040042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Post</a:t>
            </a:r>
            <a:r>
              <a:rPr lang="en-US" baseline="0" dirty="0" smtClean="0"/>
              <a:t> Practice Session</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34</a:t>
            </a:fld>
            <a:endParaRPr lang="en-US"/>
          </a:p>
        </p:txBody>
      </p:sp>
    </p:spTree>
    <p:extLst>
      <p:ext uri="{BB962C8B-B14F-4D97-AF65-F5344CB8AC3E}">
        <p14:creationId xmlns:p14="http://schemas.microsoft.com/office/powerpoint/2010/main" val="2512964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Post</a:t>
            </a:r>
            <a:r>
              <a:rPr lang="en-US" baseline="0" dirty="0" smtClean="0"/>
              <a:t> Practice Session</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35</a:t>
            </a:fld>
            <a:endParaRPr lang="en-US"/>
          </a:p>
        </p:txBody>
      </p:sp>
    </p:spTree>
    <p:extLst>
      <p:ext uri="{BB962C8B-B14F-4D97-AF65-F5344CB8AC3E}">
        <p14:creationId xmlns:p14="http://schemas.microsoft.com/office/powerpoint/2010/main" val="34473163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Post</a:t>
            </a:r>
            <a:r>
              <a:rPr lang="en-US" baseline="0" dirty="0" smtClean="0"/>
              <a:t> Practice Session</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36</a:t>
            </a:fld>
            <a:endParaRPr lang="en-US"/>
          </a:p>
        </p:txBody>
      </p:sp>
    </p:spTree>
    <p:extLst>
      <p:ext uri="{BB962C8B-B14F-4D97-AF65-F5344CB8AC3E}">
        <p14:creationId xmlns:p14="http://schemas.microsoft.com/office/powerpoint/2010/main" val="22809973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Post</a:t>
            </a:r>
            <a:r>
              <a:rPr lang="en-US" baseline="0" dirty="0" smtClean="0"/>
              <a:t> Practice Session</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37</a:t>
            </a:fld>
            <a:endParaRPr lang="en-US"/>
          </a:p>
        </p:txBody>
      </p:sp>
    </p:spTree>
    <p:extLst>
      <p:ext uri="{BB962C8B-B14F-4D97-AF65-F5344CB8AC3E}">
        <p14:creationId xmlns:p14="http://schemas.microsoft.com/office/powerpoint/2010/main" val="28346435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Post</a:t>
            </a:r>
            <a:r>
              <a:rPr lang="en-US" baseline="0" dirty="0" smtClean="0"/>
              <a:t> Practice Session</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38</a:t>
            </a:fld>
            <a:endParaRPr lang="en-US"/>
          </a:p>
        </p:txBody>
      </p:sp>
    </p:spTree>
    <p:extLst>
      <p:ext uri="{BB962C8B-B14F-4D97-AF65-F5344CB8AC3E}">
        <p14:creationId xmlns:p14="http://schemas.microsoft.com/office/powerpoint/2010/main" val="22433976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Outside</a:t>
            </a:r>
            <a:r>
              <a:rPr lang="en-US" baseline="0" dirty="0"/>
              <a:t>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39</a:t>
            </a:fld>
            <a:endParaRPr lang="en-US"/>
          </a:p>
        </p:txBody>
      </p:sp>
    </p:spTree>
    <p:extLst>
      <p:ext uri="{BB962C8B-B14F-4D97-AF65-F5344CB8AC3E}">
        <p14:creationId xmlns:p14="http://schemas.microsoft.com/office/powerpoint/2010/main" val="4168621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4</a:t>
            </a:fld>
            <a:endParaRPr lang="en-US"/>
          </a:p>
        </p:txBody>
      </p:sp>
    </p:spTree>
    <p:extLst>
      <p:ext uri="{BB962C8B-B14F-4D97-AF65-F5344CB8AC3E}">
        <p14:creationId xmlns:p14="http://schemas.microsoft.com/office/powerpoint/2010/main" val="11044109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Outside</a:t>
            </a:r>
            <a:r>
              <a:rPr lang="en-US" baseline="0" dirty="0"/>
              <a:t>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40</a:t>
            </a:fld>
            <a:endParaRPr lang="en-US"/>
          </a:p>
        </p:txBody>
      </p:sp>
    </p:spTree>
    <p:extLst>
      <p:ext uri="{BB962C8B-B14F-4D97-AF65-F5344CB8AC3E}">
        <p14:creationId xmlns:p14="http://schemas.microsoft.com/office/powerpoint/2010/main" val="39306185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Outside</a:t>
            </a:r>
            <a:r>
              <a:rPr lang="en-US" baseline="0" dirty="0"/>
              <a:t>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41</a:t>
            </a:fld>
            <a:endParaRPr lang="en-US"/>
          </a:p>
        </p:txBody>
      </p:sp>
    </p:spTree>
    <p:extLst>
      <p:ext uri="{BB962C8B-B14F-4D97-AF65-F5344CB8AC3E}">
        <p14:creationId xmlns:p14="http://schemas.microsoft.com/office/powerpoint/2010/main" val="18056860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42</a:t>
            </a:fld>
            <a:endParaRPr lang="en-US"/>
          </a:p>
        </p:txBody>
      </p:sp>
    </p:spTree>
    <p:extLst>
      <p:ext uri="{BB962C8B-B14F-4D97-AF65-F5344CB8AC3E}">
        <p14:creationId xmlns:p14="http://schemas.microsoft.com/office/powerpoint/2010/main" val="2111202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5</a:t>
            </a:fld>
            <a:endParaRPr lang="en-US"/>
          </a:p>
        </p:txBody>
      </p:sp>
    </p:spTree>
    <p:extLst>
      <p:ext uri="{BB962C8B-B14F-4D97-AF65-F5344CB8AC3E}">
        <p14:creationId xmlns:p14="http://schemas.microsoft.com/office/powerpoint/2010/main" val="4085510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6</a:t>
            </a:fld>
            <a:endParaRPr lang="en-US"/>
          </a:p>
        </p:txBody>
      </p:sp>
    </p:spTree>
    <p:extLst>
      <p:ext uri="{BB962C8B-B14F-4D97-AF65-F5344CB8AC3E}">
        <p14:creationId xmlns:p14="http://schemas.microsoft.com/office/powerpoint/2010/main" val="2153591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7</a:t>
            </a:fld>
            <a:endParaRPr lang="en-US"/>
          </a:p>
        </p:txBody>
      </p:sp>
    </p:spTree>
    <p:extLst>
      <p:ext uri="{BB962C8B-B14F-4D97-AF65-F5344CB8AC3E}">
        <p14:creationId xmlns:p14="http://schemas.microsoft.com/office/powerpoint/2010/main" val="2865587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8</a:t>
            </a:fld>
            <a:endParaRPr lang="en-US"/>
          </a:p>
        </p:txBody>
      </p:sp>
    </p:spTree>
    <p:extLst>
      <p:ext uri="{BB962C8B-B14F-4D97-AF65-F5344CB8AC3E}">
        <p14:creationId xmlns:p14="http://schemas.microsoft.com/office/powerpoint/2010/main" val="1010437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9</a:t>
            </a:fld>
            <a:endParaRPr lang="en-US"/>
          </a:p>
        </p:txBody>
      </p:sp>
    </p:spTree>
    <p:extLst>
      <p:ext uri="{BB962C8B-B14F-4D97-AF65-F5344CB8AC3E}">
        <p14:creationId xmlns:p14="http://schemas.microsoft.com/office/powerpoint/2010/main" val="2714705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9A4D3A-6EF8-7448-AC6F-AD52FEDAA6A8}" type="datetimeFigureOut">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9A4D3A-6EF8-7448-AC6F-AD52FEDAA6A8}" type="datetimeFigureOut">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9A4D3A-6EF8-7448-AC6F-AD52FEDAA6A8}" type="datetimeFigureOut">
              <a:rPr lang="en-US" smtClean="0"/>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9A4D3A-6EF8-7448-AC6F-AD52FEDAA6A8}" type="datetimeFigureOut">
              <a:rPr lang="en-US" smtClean="0"/>
              <a:t>5/19/2021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9A4D3A-6EF8-7448-AC6F-AD52FEDAA6A8}" type="datetimeFigureOut">
              <a:rPr lang="en-US" smtClean="0"/>
              <a:t>5/19/2021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A4D3A-6EF8-7448-AC6F-AD52FEDAA6A8}" type="datetimeFigureOut">
              <a:rPr lang="en-US" smtClean="0"/>
              <a:t>5/19/2021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A4D3A-6EF8-7448-AC6F-AD52FEDAA6A8}" type="datetimeFigureOut">
              <a:rPr lang="en-US" smtClean="0"/>
              <a:t>5/19/2021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51D23-C897-684A-8E67-1EBE4884B6DC}" type="slidenum">
              <a:rPr lang="en-US" smtClean="0"/>
              <a:t>‹#›</a:t>
            </a:fld>
            <a:endParaRPr lang="en-US" dirty="0"/>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64343" y="2130425"/>
            <a:ext cx="8458200" cy="1470025"/>
          </a:xfrm>
        </p:spPr>
        <p:txBody>
          <a:bodyPr>
            <a:normAutofit/>
          </a:bodyPr>
          <a:lstStyle/>
          <a:p>
            <a:r>
              <a:rPr lang="en-US" dirty="0" smtClean="0"/>
              <a:t>Aliens Task</a:t>
            </a:r>
            <a:endParaRPr lang="en-US" dirty="0"/>
          </a:p>
        </p:txBody>
      </p:sp>
      <p:sp>
        <p:nvSpPr>
          <p:cNvPr id="7"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a:t>
            </a:r>
            <a:r>
              <a:rPr lang="en-US" sz="3000" dirty="0" smtClean="0">
                <a:solidFill>
                  <a:srgbClr val="FF0000"/>
                </a:solidFill>
              </a:rPr>
              <a:t>KEY </a:t>
            </a:r>
            <a:r>
              <a:rPr lang="en-US" sz="3000" dirty="0">
                <a:solidFill>
                  <a:srgbClr val="FF0000"/>
                </a:solidFill>
              </a:rPr>
              <a:t>TO CONTINUE</a:t>
            </a:r>
          </a:p>
        </p:txBody>
      </p:sp>
      <p:sp>
        <p:nvSpPr>
          <p:cNvPr id="6" name="TextBox 5"/>
          <p:cNvSpPr txBox="1"/>
          <p:nvPr/>
        </p:nvSpPr>
        <p:spPr>
          <a:xfrm>
            <a:off x="3521213" y="5199529"/>
            <a:ext cx="2144460" cy="523220"/>
          </a:xfrm>
          <a:prstGeom prst="rect">
            <a:avLst/>
          </a:prstGeom>
          <a:noFill/>
        </p:spPr>
        <p:txBody>
          <a:bodyPr wrap="square" rtlCol="0">
            <a:spAutoFit/>
          </a:bodyPr>
          <a:lstStyle/>
          <a:p>
            <a:pPr algn="ctr"/>
            <a:r>
              <a:rPr lang="en-US" sz="2800" dirty="0" smtClean="0"/>
              <a:t>Practice</a:t>
            </a:r>
            <a:endParaRPr lang="en-US" sz="2800" b="1" dirty="0"/>
          </a:p>
        </p:txBody>
      </p:sp>
      <p:sp>
        <p:nvSpPr>
          <p:cNvPr id="12"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1982" y="236743"/>
            <a:ext cx="1760561" cy="333863"/>
          </a:xfrm>
          <a:prstGeom prst="rect">
            <a:avLst/>
          </a:prstGeom>
        </p:spPr>
      </p:pic>
    </p:spTree>
    <p:extLst>
      <p:ext uri="{BB962C8B-B14F-4D97-AF65-F5344CB8AC3E}">
        <p14:creationId xmlns:p14="http://schemas.microsoft.com/office/powerpoint/2010/main" val="1268561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0" y="767872"/>
            <a:ext cx="9144000" cy="1420791"/>
          </a:xfrm>
        </p:spPr>
        <p:txBody>
          <a:bodyPr>
            <a:noAutofit/>
          </a:bodyPr>
          <a:lstStyle/>
          <a:p>
            <a:pPr marL="0" indent="0" algn="ctr">
              <a:buNone/>
            </a:pPr>
            <a:r>
              <a:rPr lang="en-US" sz="2800" dirty="0" smtClean="0"/>
              <a:t>After you choose an alien, you will find out whether you got treasure.</a:t>
            </a:r>
          </a:p>
          <a:p>
            <a:pPr marL="0" indent="0" algn="ctr">
              <a:buNone/>
            </a:pPr>
            <a:endParaRPr lang="en-US" sz="2800" dirty="0"/>
          </a:p>
          <a:p>
            <a:pPr marL="0" indent="0" algn="ctr">
              <a:buNone/>
            </a:pPr>
            <a:r>
              <a:rPr lang="en-US" sz="2800" dirty="0" smtClean="0"/>
              <a:t>Which looks like this:</a:t>
            </a:r>
            <a:endParaRPr lang="en-US" sz="2800" dirty="0" smtClean="0"/>
          </a:p>
        </p:txBody>
      </p:sp>
      <p:sp>
        <p:nvSpPr>
          <p:cNvPr id="9" name="Title 3"/>
          <p:cNvSpPr txBox="1">
            <a:spLocks/>
          </p:cNvSpPr>
          <p:nvPr/>
        </p:nvSpPr>
        <p:spPr>
          <a:xfrm>
            <a:off x="1476478" y="6192449"/>
            <a:ext cx="6010103"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a:t>
            </a:r>
            <a:r>
              <a:rPr lang="en-US" sz="3000" dirty="0" smtClean="0">
                <a:solidFill>
                  <a:srgbClr val="FF0000"/>
                </a:solidFill>
              </a:rPr>
              <a:t>KEY </a:t>
            </a:r>
            <a:r>
              <a:rPr lang="en-US" sz="3000" dirty="0">
                <a:solidFill>
                  <a:srgbClr val="FF0000"/>
                </a:solidFill>
              </a:rPr>
              <a:t>TO CONTINUE</a:t>
            </a:r>
          </a:p>
        </p:txBody>
      </p:sp>
      <p:sp>
        <p:nvSpPr>
          <p:cNvPr id="11"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4" name="Right Arrow 13"/>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Subtitle 8"/>
          <p:cNvSpPr txBox="1">
            <a:spLocks/>
          </p:cNvSpPr>
          <p:nvPr/>
        </p:nvSpPr>
        <p:spPr>
          <a:xfrm>
            <a:off x="493458" y="6186860"/>
            <a:ext cx="626743" cy="3801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tx1"/>
                </a:solidFill>
              </a:rPr>
              <a:t>LEFT</a:t>
            </a:r>
            <a:endParaRPr lang="en-US" sz="1600" dirty="0">
              <a:solidFill>
                <a:schemeClr val="tx1"/>
              </a:solidFill>
            </a:endParaRPr>
          </a:p>
        </p:txBody>
      </p:sp>
      <p:sp>
        <p:nvSpPr>
          <p:cNvPr id="16" name="Right Arrow 15"/>
          <p:cNvSpPr/>
          <p:nvPr/>
        </p:nvSpPr>
        <p:spPr>
          <a:xfrm rot="10800000">
            <a:off x="385253" y="6461390"/>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097" y="3317358"/>
            <a:ext cx="869445" cy="869445"/>
          </a:xfrm>
          <a:prstGeom prst="rect">
            <a:avLst/>
          </a:prstGeom>
        </p:spPr>
      </p:pic>
    </p:spTree>
    <p:extLst>
      <p:ext uri="{BB962C8B-B14F-4D97-AF65-F5344CB8AC3E}">
        <p14:creationId xmlns:p14="http://schemas.microsoft.com/office/powerpoint/2010/main" val="1972618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0" y="767872"/>
            <a:ext cx="9144000" cy="2241142"/>
          </a:xfrm>
        </p:spPr>
        <p:txBody>
          <a:bodyPr>
            <a:noAutofit/>
          </a:bodyPr>
          <a:lstStyle/>
          <a:p>
            <a:pPr marL="0" indent="0" algn="ctr">
              <a:buNone/>
            </a:pPr>
            <a:r>
              <a:rPr lang="en-US" sz="2800" dirty="0" smtClean="0"/>
              <a:t>If the alien couldn’t bring treasure up this time you’ll see an empty circle.</a:t>
            </a:r>
          </a:p>
          <a:p>
            <a:pPr marL="0" indent="0" algn="ctr">
              <a:buNone/>
            </a:pPr>
            <a:endParaRPr lang="en-US" sz="2800" dirty="0"/>
          </a:p>
        </p:txBody>
      </p:sp>
      <p:sp>
        <p:nvSpPr>
          <p:cNvPr id="9" name="Title 3"/>
          <p:cNvSpPr txBox="1">
            <a:spLocks/>
          </p:cNvSpPr>
          <p:nvPr/>
        </p:nvSpPr>
        <p:spPr>
          <a:xfrm>
            <a:off x="1476478" y="6192449"/>
            <a:ext cx="6010103"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a:t>
            </a:r>
            <a:r>
              <a:rPr lang="en-US" sz="3000" dirty="0" smtClean="0">
                <a:solidFill>
                  <a:srgbClr val="FF0000"/>
                </a:solidFill>
              </a:rPr>
              <a:t>KEY </a:t>
            </a:r>
            <a:r>
              <a:rPr lang="en-US" sz="3000" dirty="0">
                <a:solidFill>
                  <a:srgbClr val="FF0000"/>
                </a:solidFill>
              </a:rPr>
              <a:t>TO CONTINUE</a:t>
            </a:r>
          </a:p>
        </p:txBody>
      </p:sp>
      <p:sp>
        <p:nvSpPr>
          <p:cNvPr id="11"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4" name="Right Arrow 13"/>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Subtitle 8"/>
          <p:cNvSpPr txBox="1">
            <a:spLocks/>
          </p:cNvSpPr>
          <p:nvPr/>
        </p:nvSpPr>
        <p:spPr>
          <a:xfrm>
            <a:off x="493458" y="6186860"/>
            <a:ext cx="626743" cy="3801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tx1"/>
                </a:solidFill>
              </a:rPr>
              <a:t>LEFT</a:t>
            </a:r>
            <a:endParaRPr lang="en-US" sz="1600" dirty="0">
              <a:solidFill>
                <a:schemeClr val="tx1"/>
              </a:solidFill>
            </a:endParaRPr>
          </a:p>
        </p:txBody>
      </p:sp>
      <p:sp>
        <p:nvSpPr>
          <p:cNvPr id="16" name="Right Arrow 15"/>
          <p:cNvSpPr/>
          <p:nvPr/>
        </p:nvSpPr>
        <p:spPr>
          <a:xfrm rot="10800000">
            <a:off x="385253" y="6461390"/>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6531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0" y="767872"/>
            <a:ext cx="9144000" cy="2241142"/>
          </a:xfrm>
        </p:spPr>
        <p:txBody>
          <a:bodyPr>
            <a:noAutofit/>
          </a:bodyPr>
          <a:lstStyle/>
          <a:p>
            <a:pPr marL="0" indent="0" algn="ctr">
              <a:buNone/>
            </a:pPr>
            <a:r>
              <a:rPr lang="en-US" sz="2800" dirty="0" smtClean="0"/>
              <a:t>If the alien couldn’t bring treasure up this time you’ll see an empty </a:t>
            </a:r>
            <a:r>
              <a:rPr lang="en-US" sz="2800" dirty="0"/>
              <a:t>c</a:t>
            </a:r>
            <a:r>
              <a:rPr lang="en-US" sz="2800" dirty="0" smtClean="0"/>
              <a:t>ircle.</a:t>
            </a:r>
          </a:p>
          <a:p>
            <a:pPr marL="0" indent="0" algn="ctr">
              <a:buNone/>
            </a:pPr>
            <a:endParaRPr lang="en-US" sz="2800" dirty="0"/>
          </a:p>
          <a:p>
            <a:pPr marL="0" indent="0" algn="ctr">
              <a:buNone/>
            </a:pPr>
            <a:r>
              <a:rPr lang="en-US" sz="2800" dirty="0" smtClean="0"/>
              <a:t>Which looks like this:</a:t>
            </a:r>
            <a:endParaRPr lang="en-US" sz="2800" dirty="0" smtClean="0"/>
          </a:p>
        </p:txBody>
      </p:sp>
      <p:sp>
        <p:nvSpPr>
          <p:cNvPr id="9" name="Title 3"/>
          <p:cNvSpPr txBox="1">
            <a:spLocks/>
          </p:cNvSpPr>
          <p:nvPr/>
        </p:nvSpPr>
        <p:spPr>
          <a:xfrm>
            <a:off x="1476478" y="6192449"/>
            <a:ext cx="6010103"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a:t>
            </a:r>
            <a:r>
              <a:rPr lang="en-US" sz="3000" dirty="0" smtClean="0">
                <a:solidFill>
                  <a:srgbClr val="FF0000"/>
                </a:solidFill>
              </a:rPr>
              <a:t>KEY </a:t>
            </a:r>
            <a:r>
              <a:rPr lang="en-US" sz="3000" dirty="0">
                <a:solidFill>
                  <a:srgbClr val="FF0000"/>
                </a:solidFill>
              </a:rPr>
              <a:t>TO CONTINUE</a:t>
            </a:r>
          </a:p>
        </p:txBody>
      </p:sp>
      <p:sp>
        <p:nvSpPr>
          <p:cNvPr id="11"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4" name="Right Arrow 13"/>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Subtitle 8"/>
          <p:cNvSpPr txBox="1">
            <a:spLocks/>
          </p:cNvSpPr>
          <p:nvPr/>
        </p:nvSpPr>
        <p:spPr>
          <a:xfrm>
            <a:off x="493458" y="6186860"/>
            <a:ext cx="626743" cy="3801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tx1"/>
                </a:solidFill>
              </a:rPr>
              <a:t>LEFT</a:t>
            </a:r>
            <a:endParaRPr lang="en-US" sz="1600" dirty="0">
              <a:solidFill>
                <a:schemeClr val="tx1"/>
              </a:solidFill>
            </a:endParaRPr>
          </a:p>
        </p:txBody>
      </p:sp>
      <p:sp>
        <p:nvSpPr>
          <p:cNvPr id="16" name="Right Arrow 15"/>
          <p:cNvSpPr/>
          <p:nvPr/>
        </p:nvSpPr>
        <p:spPr>
          <a:xfrm rot="10800000">
            <a:off x="385253" y="6461390"/>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097" y="3317358"/>
            <a:ext cx="869445" cy="869445"/>
          </a:xfrm>
          <a:prstGeom prst="rect">
            <a:avLst/>
          </a:prstGeom>
        </p:spPr>
      </p:pic>
    </p:spTree>
    <p:extLst>
      <p:ext uri="{BB962C8B-B14F-4D97-AF65-F5344CB8AC3E}">
        <p14:creationId xmlns:p14="http://schemas.microsoft.com/office/powerpoint/2010/main" val="3606082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0" y="767871"/>
            <a:ext cx="9144000" cy="4484613"/>
          </a:xfrm>
        </p:spPr>
        <p:txBody>
          <a:bodyPr>
            <a:noAutofit/>
          </a:bodyPr>
          <a:lstStyle/>
          <a:p>
            <a:pPr marL="0" indent="0" algn="ctr">
              <a:buNone/>
            </a:pPr>
            <a:r>
              <a:rPr lang="en-US" sz="2800" dirty="0" smtClean="0"/>
              <a:t>If an alien has a good mine that means it can easily dig up space treasure and it will be very likely to have some to share.</a:t>
            </a:r>
          </a:p>
          <a:p>
            <a:pPr marL="0" indent="0" algn="ctr">
              <a:buNone/>
            </a:pPr>
            <a:endParaRPr lang="en-US" sz="2800" dirty="0" smtClean="0"/>
          </a:p>
          <a:p>
            <a:pPr marL="0" indent="0" algn="ctr">
              <a:buNone/>
            </a:pPr>
            <a:r>
              <a:rPr lang="en-US" sz="2800" dirty="0" smtClean="0"/>
              <a:t>It might not have treasure EVERY time you ask, but it will most of the time.</a:t>
            </a:r>
          </a:p>
          <a:p>
            <a:pPr marL="0" indent="0" algn="ctr">
              <a:buNone/>
            </a:pPr>
            <a:endParaRPr lang="en-US" sz="2800" dirty="0"/>
          </a:p>
          <a:p>
            <a:pPr marL="0" indent="0" algn="ctr">
              <a:buNone/>
            </a:pPr>
            <a:r>
              <a:rPr lang="en-US" sz="2800" dirty="0" smtClean="0"/>
              <a:t>Another alien might have a bad mine that is hard to dig through at the moment and won’t have treasure to share most times you ask.</a:t>
            </a:r>
            <a:endParaRPr lang="en-US" sz="2800" dirty="0" smtClean="0"/>
          </a:p>
        </p:txBody>
      </p:sp>
      <p:sp>
        <p:nvSpPr>
          <p:cNvPr id="9" name="Title 3"/>
          <p:cNvSpPr txBox="1">
            <a:spLocks/>
          </p:cNvSpPr>
          <p:nvPr/>
        </p:nvSpPr>
        <p:spPr>
          <a:xfrm>
            <a:off x="1476478" y="6192449"/>
            <a:ext cx="6010103"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a:t>
            </a:r>
            <a:r>
              <a:rPr lang="en-US" sz="3000" dirty="0" smtClean="0">
                <a:solidFill>
                  <a:srgbClr val="FF0000"/>
                </a:solidFill>
              </a:rPr>
              <a:t>KEY </a:t>
            </a:r>
            <a:r>
              <a:rPr lang="en-US" sz="3000" dirty="0">
                <a:solidFill>
                  <a:srgbClr val="FF0000"/>
                </a:solidFill>
              </a:rPr>
              <a:t>TO CONTINUE</a:t>
            </a:r>
          </a:p>
        </p:txBody>
      </p:sp>
      <p:sp>
        <p:nvSpPr>
          <p:cNvPr id="11"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4" name="Right Arrow 13"/>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Subtitle 8"/>
          <p:cNvSpPr txBox="1">
            <a:spLocks/>
          </p:cNvSpPr>
          <p:nvPr/>
        </p:nvSpPr>
        <p:spPr>
          <a:xfrm>
            <a:off x="493458" y="6186860"/>
            <a:ext cx="626743" cy="3801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tx1"/>
                </a:solidFill>
              </a:rPr>
              <a:t>LEFT</a:t>
            </a:r>
            <a:endParaRPr lang="en-US" sz="1600" dirty="0">
              <a:solidFill>
                <a:schemeClr val="tx1"/>
              </a:solidFill>
            </a:endParaRPr>
          </a:p>
        </p:txBody>
      </p:sp>
      <p:sp>
        <p:nvSpPr>
          <p:cNvPr id="16" name="Right Arrow 15"/>
          <p:cNvSpPr/>
          <p:nvPr/>
        </p:nvSpPr>
        <p:spPr>
          <a:xfrm rot="10800000">
            <a:off x="385253" y="6461390"/>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6734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6" y="0"/>
            <a:ext cx="9137968" cy="6858000"/>
          </a:xfrm>
          <a:prstGeom prst="rect">
            <a:avLst/>
          </a:prstGeom>
        </p:spPr>
      </p:pic>
      <p:sp>
        <p:nvSpPr>
          <p:cNvPr id="10" name="Content Placeholder 2"/>
          <p:cNvSpPr>
            <a:spLocks noGrp="1"/>
          </p:cNvSpPr>
          <p:nvPr>
            <p:ph idx="1"/>
          </p:nvPr>
        </p:nvSpPr>
        <p:spPr>
          <a:xfrm>
            <a:off x="-3016" y="459527"/>
            <a:ext cx="9144000" cy="954604"/>
          </a:xfrm>
          <a:solidFill>
            <a:schemeClr val="bg1">
              <a:alpha val="66000"/>
            </a:schemeClr>
          </a:solidFill>
        </p:spPr>
        <p:txBody>
          <a:bodyPr>
            <a:noAutofit/>
          </a:bodyPr>
          <a:lstStyle/>
          <a:p>
            <a:pPr marL="0" indent="0" algn="ctr">
              <a:buNone/>
            </a:pPr>
            <a:r>
              <a:rPr lang="en-US" sz="2400" dirty="0" smtClean="0">
                <a:ln w="9525">
                  <a:noFill/>
                </a:ln>
              </a:rPr>
              <a:t>For Example, the alien on the yellow planet has a good mine right now. Try asking it for treasure 10 times by pressing either the 1 or 0 key.</a:t>
            </a:r>
            <a:endParaRPr lang="en-US" sz="2400" dirty="0" smtClean="0">
              <a:ln w="9525">
                <a:noFill/>
              </a:ln>
            </a:endParaRPr>
          </a:p>
        </p:txBody>
      </p:sp>
      <p:sp>
        <p:nvSpPr>
          <p:cNvPr id="9" name="Title 3"/>
          <p:cNvSpPr txBox="1">
            <a:spLocks/>
          </p:cNvSpPr>
          <p:nvPr/>
        </p:nvSpPr>
        <p:spPr>
          <a:xfrm>
            <a:off x="1476478" y="6192449"/>
            <a:ext cx="6010103"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a:t>
            </a:r>
            <a:r>
              <a:rPr lang="en-US" sz="3000" dirty="0" smtClean="0">
                <a:solidFill>
                  <a:srgbClr val="FF0000"/>
                </a:solidFill>
              </a:rPr>
              <a:t>KEY </a:t>
            </a:r>
            <a:r>
              <a:rPr lang="en-US" sz="3000" dirty="0">
                <a:solidFill>
                  <a:srgbClr val="FF0000"/>
                </a:solidFill>
              </a:rPr>
              <a:t>TO CONTINUE</a:t>
            </a:r>
          </a:p>
        </p:txBody>
      </p:sp>
      <p:sp>
        <p:nvSpPr>
          <p:cNvPr id="11"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4" name="Right Arrow 13"/>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Subtitle 8"/>
          <p:cNvSpPr txBox="1">
            <a:spLocks/>
          </p:cNvSpPr>
          <p:nvPr/>
        </p:nvSpPr>
        <p:spPr>
          <a:xfrm>
            <a:off x="493458" y="6186860"/>
            <a:ext cx="626743" cy="3801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tx1"/>
                </a:solidFill>
              </a:rPr>
              <a:t>LEFT</a:t>
            </a:r>
            <a:endParaRPr lang="en-US" sz="1600" dirty="0">
              <a:solidFill>
                <a:schemeClr val="tx1"/>
              </a:solidFill>
            </a:endParaRPr>
          </a:p>
        </p:txBody>
      </p:sp>
      <p:sp>
        <p:nvSpPr>
          <p:cNvPr id="16" name="Right Arrow 15"/>
          <p:cNvSpPr/>
          <p:nvPr/>
        </p:nvSpPr>
        <p:spPr>
          <a:xfrm rot="10800000">
            <a:off x="385253" y="6461390"/>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5728" y="2440732"/>
            <a:ext cx="2606511" cy="2606511"/>
          </a:xfrm>
          <a:prstGeom prst="rect">
            <a:avLst/>
          </a:prstGeom>
        </p:spPr>
      </p:pic>
    </p:spTree>
    <p:extLst>
      <p:ext uri="{BB962C8B-B14F-4D97-AF65-F5344CB8AC3E}">
        <p14:creationId xmlns:p14="http://schemas.microsoft.com/office/powerpoint/2010/main" val="1110463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3016" y="459527"/>
            <a:ext cx="9144000" cy="954604"/>
          </a:xfrm>
          <a:solidFill>
            <a:schemeClr val="bg1">
              <a:alpha val="66000"/>
            </a:schemeClr>
          </a:solidFill>
        </p:spPr>
        <p:txBody>
          <a:bodyPr>
            <a:noAutofit/>
          </a:bodyPr>
          <a:lstStyle/>
          <a:p>
            <a:pPr marL="0" indent="0" algn="ctr">
              <a:buNone/>
            </a:pPr>
            <a:r>
              <a:rPr lang="en-US" sz="2400" dirty="0" smtClean="0">
                <a:ln w="9525">
                  <a:noFill/>
                </a:ln>
              </a:rPr>
              <a:t>See, this alien shared most of the times you asked, but not every time.</a:t>
            </a:r>
            <a:endParaRPr lang="en-US" sz="2400" dirty="0" smtClean="0">
              <a:ln w="9525">
                <a:noFill/>
              </a:ln>
            </a:endParaRPr>
          </a:p>
        </p:txBody>
      </p:sp>
      <p:sp>
        <p:nvSpPr>
          <p:cNvPr id="9" name="Title 3"/>
          <p:cNvSpPr txBox="1">
            <a:spLocks/>
          </p:cNvSpPr>
          <p:nvPr/>
        </p:nvSpPr>
        <p:spPr>
          <a:xfrm>
            <a:off x="1476478" y="6192449"/>
            <a:ext cx="6010103"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a:t>
            </a:r>
            <a:r>
              <a:rPr lang="en-US" sz="3000" dirty="0" smtClean="0">
                <a:solidFill>
                  <a:srgbClr val="FF0000"/>
                </a:solidFill>
              </a:rPr>
              <a:t>KEY </a:t>
            </a:r>
            <a:r>
              <a:rPr lang="en-US" sz="3000" dirty="0">
                <a:solidFill>
                  <a:srgbClr val="FF0000"/>
                </a:solidFill>
              </a:rPr>
              <a:t>TO CONTINUE</a:t>
            </a:r>
          </a:p>
        </p:txBody>
      </p:sp>
      <p:sp>
        <p:nvSpPr>
          <p:cNvPr id="11"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4" name="Right Arrow 13"/>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Subtitle 8"/>
          <p:cNvSpPr txBox="1">
            <a:spLocks/>
          </p:cNvSpPr>
          <p:nvPr/>
        </p:nvSpPr>
        <p:spPr>
          <a:xfrm>
            <a:off x="493458" y="6186860"/>
            <a:ext cx="626743" cy="3801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tx1"/>
                </a:solidFill>
              </a:rPr>
              <a:t>LEFT</a:t>
            </a:r>
            <a:endParaRPr lang="en-US" sz="1600" dirty="0">
              <a:solidFill>
                <a:schemeClr val="tx1"/>
              </a:solidFill>
            </a:endParaRPr>
          </a:p>
        </p:txBody>
      </p:sp>
      <p:sp>
        <p:nvSpPr>
          <p:cNvPr id="16" name="Right Arrow 15"/>
          <p:cNvSpPr/>
          <p:nvPr/>
        </p:nvSpPr>
        <p:spPr>
          <a:xfrm rot="10800000">
            <a:off x="385253" y="6461390"/>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5728" y="2440732"/>
            <a:ext cx="2606511" cy="2606511"/>
          </a:xfrm>
          <a:prstGeom prst="rect">
            <a:avLst/>
          </a:prstGeom>
        </p:spPr>
      </p:pic>
    </p:spTree>
    <p:extLst>
      <p:ext uri="{BB962C8B-B14F-4D97-AF65-F5344CB8AC3E}">
        <p14:creationId xmlns:p14="http://schemas.microsoft.com/office/powerpoint/2010/main" val="2543411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3016" y="459527"/>
            <a:ext cx="9144000" cy="954604"/>
          </a:xfrm>
          <a:solidFill>
            <a:schemeClr val="bg1">
              <a:alpha val="66000"/>
            </a:schemeClr>
          </a:solidFill>
        </p:spPr>
        <p:txBody>
          <a:bodyPr>
            <a:noAutofit/>
          </a:bodyPr>
          <a:lstStyle/>
          <a:p>
            <a:pPr marL="0" indent="0" algn="ctr">
              <a:buNone/>
            </a:pPr>
            <a:r>
              <a:rPr lang="en-US" sz="2400" dirty="0" smtClean="0">
                <a:ln w="9525">
                  <a:noFill/>
                </a:ln>
              </a:rPr>
              <a:t>Every alien has a treasure in it’s mine, but they can’t share every time.</a:t>
            </a:r>
          </a:p>
          <a:p>
            <a:pPr marL="0" indent="0" algn="ctr">
              <a:buNone/>
            </a:pPr>
            <a:r>
              <a:rPr lang="en-US" sz="2400" dirty="0" smtClean="0">
                <a:ln w="9525">
                  <a:noFill/>
                </a:ln>
              </a:rPr>
              <a:t>Some will be more likely to share because it is easier to dig right now.</a:t>
            </a:r>
            <a:endParaRPr lang="en-US" sz="2400" dirty="0" smtClean="0">
              <a:ln w="9525">
                <a:noFill/>
              </a:ln>
            </a:endParaRPr>
          </a:p>
        </p:txBody>
      </p:sp>
      <p:sp>
        <p:nvSpPr>
          <p:cNvPr id="9" name="Title 3"/>
          <p:cNvSpPr txBox="1">
            <a:spLocks/>
          </p:cNvSpPr>
          <p:nvPr/>
        </p:nvSpPr>
        <p:spPr>
          <a:xfrm>
            <a:off x="1476478" y="6192449"/>
            <a:ext cx="6010103"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a:t>
            </a:r>
            <a:r>
              <a:rPr lang="en-US" sz="3000" dirty="0" smtClean="0">
                <a:solidFill>
                  <a:srgbClr val="FF0000"/>
                </a:solidFill>
              </a:rPr>
              <a:t>KEY </a:t>
            </a:r>
            <a:r>
              <a:rPr lang="en-US" sz="3000" dirty="0">
                <a:solidFill>
                  <a:srgbClr val="FF0000"/>
                </a:solidFill>
              </a:rPr>
              <a:t>TO CONTINUE</a:t>
            </a:r>
          </a:p>
        </p:txBody>
      </p:sp>
      <p:sp>
        <p:nvSpPr>
          <p:cNvPr id="11"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4" name="Right Arrow 13"/>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Subtitle 8"/>
          <p:cNvSpPr txBox="1">
            <a:spLocks/>
          </p:cNvSpPr>
          <p:nvPr/>
        </p:nvSpPr>
        <p:spPr>
          <a:xfrm>
            <a:off x="493458" y="6186860"/>
            <a:ext cx="626743" cy="3801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tx1"/>
                </a:solidFill>
              </a:rPr>
              <a:t>LEFT</a:t>
            </a:r>
            <a:endParaRPr lang="en-US" sz="1600" dirty="0">
              <a:solidFill>
                <a:schemeClr val="tx1"/>
              </a:solidFill>
            </a:endParaRPr>
          </a:p>
        </p:txBody>
      </p:sp>
      <p:sp>
        <p:nvSpPr>
          <p:cNvPr id="16" name="Right Arrow 15"/>
          <p:cNvSpPr/>
          <p:nvPr/>
        </p:nvSpPr>
        <p:spPr>
          <a:xfrm rot="10800000">
            <a:off x="385253" y="6461390"/>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3290" y="2250376"/>
            <a:ext cx="1772415" cy="1772415"/>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6763" y="3516692"/>
            <a:ext cx="1754372" cy="1754372"/>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3493" y="4078949"/>
            <a:ext cx="1694531" cy="1694531"/>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0201" y="2029402"/>
            <a:ext cx="1632271" cy="1632271"/>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7212" y="4175937"/>
            <a:ext cx="1597543" cy="1597543"/>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01309" y="1634637"/>
            <a:ext cx="2027036" cy="2027036"/>
          </a:xfrm>
          <a:prstGeom prst="rect">
            <a:avLst/>
          </a:prstGeom>
        </p:spPr>
      </p:pic>
    </p:spTree>
    <p:extLst>
      <p:ext uri="{BB962C8B-B14F-4D97-AF65-F5344CB8AC3E}">
        <p14:creationId xmlns:p14="http://schemas.microsoft.com/office/powerpoint/2010/main" val="482924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5175" y="1743739"/>
            <a:ext cx="9144000" cy="1518129"/>
          </a:xfrm>
          <a:solidFill>
            <a:schemeClr val="bg1">
              <a:alpha val="66000"/>
            </a:schemeClr>
          </a:solidFill>
        </p:spPr>
        <p:txBody>
          <a:bodyPr>
            <a:noAutofit/>
          </a:bodyPr>
          <a:lstStyle/>
          <a:p>
            <a:pPr marL="0" indent="0" algn="ctr">
              <a:buNone/>
            </a:pPr>
            <a:r>
              <a:rPr lang="en-US" sz="2400" dirty="0" smtClean="0">
                <a:ln w="9525">
                  <a:noFill/>
                </a:ln>
              </a:rPr>
              <a:t>You can practice choosing now. </a:t>
            </a:r>
          </a:p>
          <a:p>
            <a:pPr marL="0" indent="0" algn="ctr">
              <a:buNone/>
            </a:pPr>
            <a:endParaRPr lang="en-US" sz="2400" dirty="0" smtClean="0">
              <a:ln w="9525">
                <a:noFill/>
              </a:ln>
            </a:endParaRPr>
          </a:p>
          <a:p>
            <a:pPr marL="0" indent="0" algn="ctr">
              <a:buNone/>
            </a:pPr>
            <a:r>
              <a:rPr lang="en-US" sz="2400" dirty="0" smtClean="0">
                <a:ln w="9525">
                  <a:noFill/>
                </a:ln>
              </a:rPr>
              <a:t>You have 20 choices to try to figure out which alien has a good mine.</a:t>
            </a:r>
          </a:p>
          <a:p>
            <a:pPr marL="0" indent="0" algn="ctr">
              <a:buNone/>
            </a:pPr>
            <a:r>
              <a:rPr lang="en-US" sz="2400" dirty="0" smtClean="0">
                <a:ln w="9525">
                  <a:noFill/>
                </a:ln>
              </a:rPr>
              <a:t>Remember, </a:t>
            </a:r>
            <a:r>
              <a:rPr lang="en-US" sz="2400" dirty="0" smtClean="0">
                <a:ln w="9525">
                  <a:noFill/>
                </a:ln>
                <a:solidFill>
                  <a:srgbClr val="FFFF00"/>
                </a:solidFill>
              </a:rPr>
              <a:t>1 key </a:t>
            </a:r>
            <a:r>
              <a:rPr lang="en-US" sz="2400" dirty="0" smtClean="0">
                <a:ln w="9525">
                  <a:noFill/>
                </a:ln>
              </a:rPr>
              <a:t>is for </a:t>
            </a:r>
            <a:r>
              <a:rPr lang="en-US" sz="2400" dirty="0" smtClean="0">
                <a:ln w="9525">
                  <a:noFill/>
                </a:ln>
                <a:solidFill>
                  <a:srgbClr val="FFFF00"/>
                </a:solidFill>
              </a:rPr>
              <a:t>LEFT alien</a:t>
            </a:r>
            <a:r>
              <a:rPr lang="en-US" sz="2400" dirty="0" smtClean="0">
                <a:ln w="9525">
                  <a:noFill/>
                </a:ln>
              </a:rPr>
              <a:t>, and </a:t>
            </a:r>
            <a:r>
              <a:rPr lang="en-US" sz="2400" dirty="0" smtClean="0">
                <a:ln w="9525">
                  <a:noFill/>
                </a:ln>
                <a:solidFill>
                  <a:schemeClr val="bg2">
                    <a:lumMod val="60000"/>
                    <a:lumOff val="40000"/>
                  </a:schemeClr>
                </a:solidFill>
              </a:rPr>
              <a:t>0 key </a:t>
            </a:r>
            <a:r>
              <a:rPr lang="en-US" sz="2400" dirty="0" smtClean="0">
                <a:ln w="9525">
                  <a:noFill/>
                </a:ln>
              </a:rPr>
              <a:t>is for the </a:t>
            </a:r>
            <a:r>
              <a:rPr lang="en-US" sz="2400" dirty="0" smtClean="0">
                <a:ln w="9525">
                  <a:noFill/>
                </a:ln>
                <a:solidFill>
                  <a:schemeClr val="bg2">
                    <a:lumMod val="60000"/>
                    <a:lumOff val="40000"/>
                  </a:schemeClr>
                </a:solidFill>
              </a:rPr>
              <a:t>RIGHT alien</a:t>
            </a:r>
            <a:r>
              <a:rPr lang="en-US" sz="2400" dirty="0" smtClean="0">
                <a:ln w="9525">
                  <a:noFill/>
                </a:ln>
              </a:rPr>
              <a:t>.</a:t>
            </a:r>
          </a:p>
          <a:p>
            <a:pPr marL="0" indent="0" algn="ctr">
              <a:buNone/>
            </a:pPr>
            <a:endParaRPr lang="en-US" sz="2400" dirty="0">
              <a:ln w="9525">
                <a:noFill/>
              </a:ln>
            </a:endParaRPr>
          </a:p>
          <a:p>
            <a:pPr marL="0" indent="0" algn="ctr">
              <a:buNone/>
            </a:pPr>
            <a:endParaRPr lang="en-US" sz="2400" dirty="0" smtClean="0">
              <a:ln w="9525">
                <a:noFill/>
              </a:ln>
            </a:endParaRPr>
          </a:p>
          <a:p>
            <a:pPr marL="0" indent="0" algn="ctr">
              <a:buNone/>
            </a:pPr>
            <a:endParaRPr lang="en-US" sz="2400" dirty="0">
              <a:ln w="9525">
                <a:noFill/>
              </a:ln>
            </a:endParaRPr>
          </a:p>
          <a:p>
            <a:pPr marL="0" indent="0" algn="ctr">
              <a:buNone/>
            </a:pPr>
            <a:endParaRPr lang="en-US" sz="2400" dirty="0" smtClean="0">
              <a:ln w="9525">
                <a:noFill/>
              </a:ln>
            </a:endParaRPr>
          </a:p>
        </p:txBody>
      </p:sp>
      <p:sp>
        <p:nvSpPr>
          <p:cNvPr id="9" name="Title 3"/>
          <p:cNvSpPr txBox="1">
            <a:spLocks/>
          </p:cNvSpPr>
          <p:nvPr/>
        </p:nvSpPr>
        <p:spPr>
          <a:xfrm>
            <a:off x="1476478" y="6192449"/>
            <a:ext cx="6010103"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a:t>
            </a:r>
            <a:r>
              <a:rPr lang="en-US" sz="3000" dirty="0" smtClean="0">
                <a:solidFill>
                  <a:srgbClr val="FF0000"/>
                </a:solidFill>
              </a:rPr>
              <a:t>KEY </a:t>
            </a:r>
            <a:r>
              <a:rPr lang="en-US" sz="3000" dirty="0">
                <a:solidFill>
                  <a:srgbClr val="FF0000"/>
                </a:solidFill>
              </a:rPr>
              <a:t>TO CONTINUE</a:t>
            </a:r>
          </a:p>
        </p:txBody>
      </p:sp>
      <p:sp>
        <p:nvSpPr>
          <p:cNvPr id="11"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4" name="Right Arrow 13"/>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Subtitle 8"/>
          <p:cNvSpPr txBox="1">
            <a:spLocks/>
          </p:cNvSpPr>
          <p:nvPr/>
        </p:nvSpPr>
        <p:spPr>
          <a:xfrm>
            <a:off x="493458" y="6186860"/>
            <a:ext cx="626743" cy="3801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tx1"/>
                </a:solidFill>
              </a:rPr>
              <a:t>LEFT</a:t>
            </a:r>
            <a:endParaRPr lang="en-US" sz="1600" dirty="0">
              <a:solidFill>
                <a:schemeClr val="tx1"/>
              </a:solidFill>
            </a:endParaRPr>
          </a:p>
        </p:txBody>
      </p:sp>
      <p:sp>
        <p:nvSpPr>
          <p:cNvPr id="16" name="Right Arrow 15"/>
          <p:cNvSpPr/>
          <p:nvPr/>
        </p:nvSpPr>
        <p:spPr>
          <a:xfrm rot="10800000">
            <a:off x="385253" y="6461390"/>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0458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0" y="2945218"/>
            <a:ext cx="9144000" cy="1518129"/>
          </a:xfrm>
          <a:solidFill>
            <a:schemeClr val="bg1">
              <a:alpha val="66000"/>
            </a:schemeClr>
          </a:solidFill>
        </p:spPr>
        <p:txBody>
          <a:bodyPr>
            <a:noAutofit/>
          </a:bodyPr>
          <a:lstStyle/>
          <a:p>
            <a:pPr marL="0" indent="0" algn="ctr">
              <a:buNone/>
            </a:pPr>
            <a:r>
              <a:rPr lang="en-US" sz="2400" dirty="0" smtClean="0">
                <a:ln w="9525">
                  <a:noFill/>
                </a:ln>
              </a:rPr>
              <a:t>Press the RIGHT key to Start.</a:t>
            </a:r>
            <a:endParaRPr lang="en-US" sz="2400" dirty="0" smtClean="0">
              <a:ln w="9525">
                <a:noFill/>
              </a:ln>
            </a:endParaRPr>
          </a:p>
        </p:txBody>
      </p:sp>
    </p:spTree>
    <p:extLst>
      <p:ext uri="{BB962C8B-B14F-4D97-AF65-F5344CB8AC3E}">
        <p14:creationId xmlns:p14="http://schemas.microsoft.com/office/powerpoint/2010/main" val="4215182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0" y="289405"/>
            <a:ext cx="9144000" cy="1518129"/>
          </a:xfrm>
          <a:solidFill>
            <a:schemeClr val="bg1">
              <a:alpha val="66000"/>
            </a:schemeClr>
          </a:solidFill>
        </p:spPr>
        <p:txBody>
          <a:bodyPr>
            <a:noAutofit/>
          </a:bodyPr>
          <a:lstStyle/>
          <a:p>
            <a:pPr marL="0" indent="0" algn="ctr">
              <a:buNone/>
            </a:pPr>
            <a:r>
              <a:rPr lang="en-US" sz="2400" dirty="0" smtClean="0">
                <a:ln w="9525">
                  <a:noFill/>
                </a:ln>
              </a:rPr>
              <a:t>Good.  You might have learned that this alien had treasure more often.</a:t>
            </a:r>
          </a:p>
          <a:p>
            <a:pPr marL="0" indent="0" algn="ctr">
              <a:buNone/>
            </a:pPr>
            <a:r>
              <a:rPr lang="en-US" sz="2400" dirty="0" smtClean="0">
                <a:ln w="9525">
                  <a:noFill/>
                </a:ln>
              </a:rPr>
              <a:t>Also, even if this alien had a better mine, you couldn’t be sure if it had treasure all the time.</a:t>
            </a:r>
          </a:p>
        </p:txBody>
      </p:sp>
      <p:sp>
        <p:nvSpPr>
          <p:cNvPr id="9" name="Title 3"/>
          <p:cNvSpPr txBox="1">
            <a:spLocks/>
          </p:cNvSpPr>
          <p:nvPr/>
        </p:nvSpPr>
        <p:spPr>
          <a:xfrm>
            <a:off x="1476478" y="6192449"/>
            <a:ext cx="6010103"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a:t>
            </a:r>
            <a:r>
              <a:rPr lang="en-US" sz="3000" dirty="0" smtClean="0">
                <a:solidFill>
                  <a:srgbClr val="FF0000"/>
                </a:solidFill>
              </a:rPr>
              <a:t>KEY </a:t>
            </a:r>
            <a:r>
              <a:rPr lang="en-US" sz="3000" dirty="0">
                <a:solidFill>
                  <a:srgbClr val="FF0000"/>
                </a:solidFill>
              </a:rPr>
              <a:t>TO CONTINUE</a:t>
            </a:r>
          </a:p>
        </p:txBody>
      </p:sp>
      <p:sp>
        <p:nvSpPr>
          <p:cNvPr id="11"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4" name="Right Arrow 13"/>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Subtitle 8"/>
          <p:cNvSpPr txBox="1">
            <a:spLocks/>
          </p:cNvSpPr>
          <p:nvPr/>
        </p:nvSpPr>
        <p:spPr>
          <a:xfrm>
            <a:off x="493458" y="6186860"/>
            <a:ext cx="626743" cy="3801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tx1"/>
                </a:solidFill>
              </a:rPr>
              <a:t>LEFT</a:t>
            </a:r>
            <a:endParaRPr lang="en-US" sz="1600" dirty="0">
              <a:solidFill>
                <a:schemeClr val="tx1"/>
              </a:solidFill>
            </a:endParaRPr>
          </a:p>
        </p:txBody>
      </p:sp>
      <p:sp>
        <p:nvSpPr>
          <p:cNvPr id="16" name="Right Arrow 15"/>
          <p:cNvSpPr/>
          <p:nvPr/>
        </p:nvSpPr>
        <p:spPr>
          <a:xfrm rot="10800000">
            <a:off x="385253" y="6461390"/>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3812" y="2838892"/>
            <a:ext cx="2856375" cy="2856375"/>
          </a:xfrm>
          <a:prstGeom prst="rect">
            <a:avLst/>
          </a:prstGeom>
        </p:spPr>
      </p:pic>
    </p:spTree>
    <p:extLst>
      <p:ext uri="{BB962C8B-B14F-4D97-AF65-F5344CB8AC3E}">
        <p14:creationId xmlns:p14="http://schemas.microsoft.com/office/powerpoint/2010/main" val="4053555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004" y="3500787"/>
            <a:ext cx="2320390" cy="1741441"/>
          </a:xfrm>
          <a:prstGeom prst="rect">
            <a:avLst/>
          </a:prstGeom>
        </p:spPr>
      </p:pic>
      <p:sp>
        <p:nvSpPr>
          <p:cNvPr id="3" name="Content Placeholder 2"/>
          <p:cNvSpPr>
            <a:spLocks noGrp="1"/>
          </p:cNvSpPr>
          <p:nvPr>
            <p:ph idx="1"/>
          </p:nvPr>
        </p:nvSpPr>
        <p:spPr>
          <a:xfrm>
            <a:off x="133004" y="839586"/>
            <a:ext cx="8919556" cy="1420791"/>
          </a:xfrm>
        </p:spPr>
        <p:txBody>
          <a:bodyPr>
            <a:noAutofit/>
          </a:bodyPr>
          <a:lstStyle/>
          <a:p>
            <a:pPr marL="0" indent="0" algn="ctr">
              <a:buNone/>
            </a:pPr>
            <a:r>
              <a:rPr lang="en-US" dirty="0" smtClean="0"/>
              <a:t>In this task, you will be taking a spaceship from earth</a:t>
            </a:r>
            <a:r>
              <a:rPr lang="en-US" dirty="0"/>
              <a:t> </a:t>
            </a:r>
            <a:r>
              <a:rPr lang="en-US" dirty="0" smtClean="0"/>
              <a:t>to look for space treasure on two different planets.</a:t>
            </a:r>
          </a:p>
        </p:txBody>
      </p:sp>
      <p:sp>
        <p:nvSpPr>
          <p:cNvPr id="26" name="Title 3"/>
          <p:cNvSpPr txBox="1">
            <a:spLocks/>
          </p:cNvSpPr>
          <p:nvPr/>
        </p:nvSpPr>
        <p:spPr>
          <a:xfrm>
            <a:off x="1476478" y="6192449"/>
            <a:ext cx="6010103"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a:t>
            </a:r>
            <a:r>
              <a:rPr lang="en-US" sz="3000" dirty="0" smtClean="0">
                <a:solidFill>
                  <a:srgbClr val="FF0000"/>
                </a:solidFill>
              </a:rPr>
              <a:t>KEY </a:t>
            </a:r>
            <a:r>
              <a:rPr lang="en-US" sz="3000" dirty="0">
                <a:solidFill>
                  <a:srgbClr val="FF0000"/>
                </a:solidFill>
              </a:rPr>
              <a:t>TO CONTINUE</a:t>
            </a:r>
          </a:p>
        </p:txBody>
      </p:sp>
      <p:sp>
        <p:nvSpPr>
          <p:cNvPr id="12"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493458" y="3624349"/>
            <a:ext cx="1617880" cy="161788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1355" y="2260377"/>
            <a:ext cx="2190350" cy="1643847"/>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42823" y="4371507"/>
            <a:ext cx="2158882" cy="1620230"/>
          </a:xfrm>
          <a:prstGeom prst="rect">
            <a:avLst/>
          </a:prstGeom>
        </p:spPr>
      </p:pic>
      <p:cxnSp>
        <p:nvCxnSpPr>
          <p:cNvPr id="16" name="Straight Arrow Connector 15"/>
          <p:cNvCxnSpPr>
            <a:endCxn id="10" idx="1"/>
          </p:cNvCxnSpPr>
          <p:nvPr/>
        </p:nvCxnSpPr>
        <p:spPr>
          <a:xfrm flipV="1">
            <a:off x="2111338" y="3082301"/>
            <a:ext cx="3400017" cy="13509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2" idx="0"/>
            <a:endCxn id="11" idx="1"/>
          </p:cNvCxnSpPr>
          <p:nvPr/>
        </p:nvCxnSpPr>
        <p:spPr>
          <a:xfrm>
            <a:off x="2111338" y="4433289"/>
            <a:ext cx="3431485" cy="7483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Subtitle 8"/>
          <p:cNvSpPr txBox="1">
            <a:spLocks/>
          </p:cNvSpPr>
          <p:nvPr/>
        </p:nvSpPr>
        <p:spPr>
          <a:xfrm>
            <a:off x="493458" y="6186860"/>
            <a:ext cx="626743" cy="3801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tx1"/>
                </a:solidFill>
              </a:rPr>
              <a:t>LEFT</a:t>
            </a:r>
            <a:endParaRPr lang="en-US" sz="1600" dirty="0">
              <a:solidFill>
                <a:schemeClr val="tx1"/>
              </a:solidFill>
            </a:endParaRPr>
          </a:p>
        </p:txBody>
      </p:sp>
      <p:sp>
        <p:nvSpPr>
          <p:cNvPr id="24" name="Right Arrow 23"/>
          <p:cNvSpPr/>
          <p:nvPr/>
        </p:nvSpPr>
        <p:spPr>
          <a:xfrm rot="10800000">
            <a:off x="385253" y="6461390"/>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9079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202018" y="746605"/>
            <a:ext cx="8941981" cy="4676000"/>
          </a:xfrm>
          <a:solidFill>
            <a:schemeClr val="bg1">
              <a:alpha val="66000"/>
            </a:schemeClr>
          </a:solidFill>
        </p:spPr>
        <p:txBody>
          <a:bodyPr>
            <a:noAutofit/>
          </a:bodyPr>
          <a:lstStyle/>
          <a:p>
            <a:pPr marL="0" indent="0">
              <a:buNone/>
            </a:pPr>
            <a:r>
              <a:rPr lang="en-US" sz="2400" dirty="0" smtClean="0">
                <a:ln w="9525">
                  <a:noFill/>
                </a:ln>
              </a:rPr>
              <a:t>The treasure an alien can give you wil</a:t>
            </a:r>
            <a:r>
              <a:rPr lang="en-US" sz="2400" dirty="0" smtClean="0">
                <a:ln w="9525">
                  <a:noFill/>
                </a:ln>
              </a:rPr>
              <a:t>l change during the game.</a:t>
            </a:r>
          </a:p>
          <a:p>
            <a:pPr marL="0" indent="0">
              <a:buNone/>
            </a:pPr>
            <a:endParaRPr lang="en-US" sz="2400" dirty="0" smtClean="0">
              <a:ln w="9525">
                <a:noFill/>
              </a:ln>
            </a:endParaRPr>
          </a:p>
          <a:p>
            <a:pPr marL="0" indent="0">
              <a:buNone/>
            </a:pPr>
            <a:r>
              <a:rPr lang="en-US" sz="2400" dirty="0" smtClean="0">
                <a:ln w="9525">
                  <a:noFill/>
                </a:ln>
              </a:rPr>
              <a:t>Those with a good mine might get to a part of the mine that is hard to dig.</a:t>
            </a:r>
            <a:r>
              <a:rPr lang="en-US" sz="2400" dirty="0">
                <a:ln w="9525">
                  <a:noFill/>
                </a:ln>
              </a:rPr>
              <a:t> </a:t>
            </a:r>
            <a:endParaRPr lang="en-US" sz="2400" dirty="0" smtClean="0">
              <a:ln w="9525">
                <a:noFill/>
              </a:ln>
            </a:endParaRPr>
          </a:p>
          <a:p>
            <a:pPr marL="0" indent="0">
              <a:buNone/>
            </a:pPr>
            <a:endParaRPr lang="en-US" sz="2400" dirty="0">
              <a:ln w="9525">
                <a:noFill/>
              </a:ln>
            </a:endParaRPr>
          </a:p>
          <a:p>
            <a:pPr marL="0" indent="0">
              <a:buNone/>
            </a:pPr>
            <a:r>
              <a:rPr lang="en-US" sz="2400" dirty="0" smtClean="0">
                <a:ln w="9525">
                  <a:noFill/>
                </a:ln>
              </a:rPr>
              <a:t>Those with little to share might find easier treasure to dig. </a:t>
            </a:r>
          </a:p>
          <a:p>
            <a:pPr marL="0" indent="0">
              <a:buNone/>
            </a:pPr>
            <a:endParaRPr lang="en-US" sz="2400" dirty="0" smtClean="0">
              <a:ln w="9525">
                <a:noFill/>
              </a:ln>
            </a:endParaRPr>
          </a:p>
          <a:p>
            <a:pPr marL="0" indent="0">
              <a:buNone/>
            </a:pPr>
            <a:r>
              <a:rPr lang="en-US" sz="2400" dirty="0" smtClean="0">
                <a:ln w="9525">
                  <a:noFill/>
                </a:ln>
              </a:rPr>
              <a:t>Any changes in an alien’s mine will happen slowly, so try to focus to get as much treasure as possible.</a:t>
            </a:r>
          </a:p>
        </p:txBody>
      </p:sp>
      <p:sp>
        <p:nvSpPr>
          <p:cNvPr id="9" name="Title 3"/>
          <p:cNvSpPr txBox="1">
            <a:spLocks/>
          </p:cNvSpPr>
          <p:nvPr/>
        </p:nvSpPr>
        <p:spPr>
          <a:xfrm>
            <a:off x="1476478" y="6192449"/>
            <a:ext cx="6010103"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a:t>
            </a:r>
            <a:r>
              <a:rPr lang="en-US" sz="3000" dirty="0" smtClean="0">
                <a:solidFill>
                  <a:srgbClr val="FF0000"/>
                </a:solidFill>
              </a:rPr>
              <a:t>KEY </a:t>
            </a:r>
            <a:r>
              <a:rPr lang="en-US" sz="3000" dirty="0">
                <a:solidFill>
                  <a:srgbClr val="FF0000"/>
                </a:solidFill>
              </a:rPr>
              <a:t>TO CONTINUE</a:t>
            </a:r>
          </a:p>
        </p:txBody>
      </p:sp>
      <p:sp>
        <p:nvSpPr>
          <p:cNvPr id="11"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4" name="Right Arrow 13"/>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Subtitle 8"/>
          <p:cNvSpPr txBox="1">
            <a:spLocks/>
          </p:cNvSpPr>
          <p:nvPr/>
        </p:nvSpPr>
        <p:spPr>
          <a:xfrm>
            <a:off x="493458" y="6186860"/>
            <a:ext cx="626743" cy="3801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tx1"/>
                </a:solidFill>
              </a:rPr>
              <a:t>LEFT</a:t>
            </a:r>
            <a:endParaRPr lang="en-US" sz="1600" dirty="0">
              <a:solidFill>
                <a:schemeClr val="tx1"/>
              </a:solidFill>
            </a:endParaRPr>
          </a:p>
        </p:txBody>
      </p:sp>
      <p:sp>
        <p:nvSpPr>
          <p:cNvPr id="16" name="Right Arrow 15"/>
          <p:cNvSpPr/>
          <p:nvPr/>
        </p:nvSpPr>
        <p:spPr>
          <a:xfrm rot="10800000">
            <a:off x="385253" y="6461390"/>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9878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6" y="0"/>
            <a:ext cx="9137968" cy="6858000"/>
          </a:xfrm>
          <a:prstGeom prst="rect">
            <a:avLst/>
          </a:prstGeom>
        </p:spPr>
      </p:pic>
      <p:sp>
        <p:nvSpPr>
          <p:cNvPr id="10" name="Content Placeholder 2"/>
          <p:cNvSpPr>
            <a:spLocks noGrp="1"/>
          </p:cNvSpPr>
          <p:nvPr>
            <p:ph idx="1"/>
          </p:nvPr>
        </p:nvSpPr>
        <p:spPr>
          <a:xfrm>
            <a:off x="202018" y="746605"/>
            <a:ext cx="8941981" cy="997135"/>
          </a:xfrm>
          <a:solidFill>
            <a:schemeClr val="bg1">
              <a:alpha val="66000"/>
            </a:schemeClr>
          </a:solidFill>
        </p:spPr>
        <p:txBody>
          <a:bodyPr>
            <a:noAutofit/>
          </a:bodyPr>
          <a:lstStyle/>
          <a:p>
            <a:pPr marL="0" indent="0" algn="ctr">
              <a:buNone/>
            </a:pPr>
            <a:r>
              <a:rPr lang="en-US" sz="2400" dirty="0" smtClean="0">
                <a:ln w="9525">
                  <a:noFill/>
                </a:ln>
              </a:rPr>
              <a:t>Now that you know how to pick aliens, you can learn to play the whole game. You will travel from earth to one of two planets.</a:t>
            </a:r>
          </a:p>
        </p:txBody>
      </p:sp>
      <p:sp>
        <p:nvSpPr>
          <p:cNvPr id="9" name="Title 3"/>
          <p:cNvSpPr txBox="1">
            <a:spLocks/>
          </p:cNvSpPr>
          <p:nvPr/>
        </p:nvSpPr>
        <p:spPr>
          <a:xfrm>
            <a:off x="1476478" y="6192449"/>
            <a:ext cx="6010103"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a:t>
            </a:r>
            <a:r>
              <a:rPr lang="en-US" sz="3000" dirty="0" smtClean="0">
                <a:solidFill>
                  <a:srgbClr val="FF0000"/>
                </a:solidFill>
              </a:rPr>
              <a:t>KEY </a:t>
            </a:r>
            <a:r>
              <a:rPr lang="en-US" sz="3000" dirty="0">
                <a:solidFill>
                  <a:srgbClr val="FF0000"/>
                </a:solidFill>
              </a:rPr>
              <a:t>TO CONTINUE</a:t>
            </a:r>
          </a:p>
        </p:txBody>
      </p:sp>
      <p:sp>
        <p:nvSpPr>
          <p:cNvPr id="11"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4" name="Right Arrow 13"/>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Subtitle 8"/>
          <p:cNvSpPr txBox="1">
            <a:spLocks/>
          </p:cNvSpPr>
          <p:nvPr/>
        </p:nvSpPr>
        <p:spPr>
          <a:xfrm>
            <a:off x="493458" y="6186860"/>
            <a:ext cx="626743" cy="3801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tx1"/>
                </a:solidFill>
              </a:rPr>
              <a:t>LEFT</a:t>
            </a:r>
            <a:endParaRPr lang="en-US" sz="1600" dirty="0">
              <a:solidFill>
                <a:schemeClr val="tx1"/>
              </a:solidFill>
            </a:endParaRPr>
          </a:p>
        </p:txBody>
      </p:sp>
      <p:sp>
        <p:nvSpPr>
          <p:cNvPr id="16" name="Right Arrow 15"/>
          <p:cNvSpPr/>
          <p:nvPr/>
        </p:nvSpPr>
        <p:spPr>
          <a:xfrm rot="10800000">
            <a:off x="385253" y="6461390"/>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9306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6" y="0"/>
            <a:ext cx="9137968" cy="6858000"/>
          </a:xfrm>
          <a:prstGeom prst="rect">
            <a:avLst/>
          </a:prstGeom>
        </p:spPr>
      </p:pic>
      <p:sp>
        <p:nvSpPr>
          <p:cNvPr id="10" name="Content Placeholder 2"/>
          <p:cNvSpPr>
            <a:spLocks noGrp="1"/>
          </p:cNvSpPr>
          <p:nvPr>
            <p:ph idx="1"/>
          </p:nvPr>
        </p:nvSpPr>
        <p:spPr>
          <a:xfrm>
            <a:off x="2286000" y="2282822"/>
            <a:ext cx="4571999" cy="534619"/>
          </a:xfrm>
          <a:solidFill>
            <a:schemeClr val="bg1">
              <a:alpha val="66000"/>
            </a:schemeClr>
          </a:solidFill>
        </p:spPr>
        <p:txBody>
          <a:bodyPr>
            <a:noAutofit/>
          </a:bodyPr>
          <a:lstStyle/>
          <a:p>
            <a:pPr marL="0" indent="0" algn="ctr">
              <a:buNone/>
            </a:pPr>
            <a:r>
              <a:rPr lang="en-US" sz="2400" dirty="0" smtClean="0">
                <a:ln w="9525">
                  <a:noFill/>
                </a:ln>
              </a:rPr>
              <a:t>Here is the green planet.</a:t>
            </a:r>
          </a:p>
        </p:txBody>
      </p:sp>
      <p:sp>
        <p:nvSpPr>
          <p:cNvPr id="9" name="Title 3"/>
          <p:cNvSpPr txBox="1">
            <a:spLocks/>
          </p:cNvSpPr>
          <p:nvPr/>
        </p:nvSpPr>
        <p:spPr>
          <a:xfrm>
            <a:off x="3016" y="6073845"/>
            <a:ext cx="9137968" cy="775310"/>
          </a:xfrm>
          <a:prstGeom prst="rect">
            <a:avLst/>
          </a:prstGeom>
          <a:solidFill>
            <a:schemeClr val="bg1">
              <a:alpha val="71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a:t>
            </a:r>
            <a:r>
              <a:rPr lang="en-US" sz="3000" dirty="0" smtClean="0">
                <a:solidFill>
                  <a:srgbClr val="FF0000"/>
                </a:solidFill>
              </a:rPr>
              <a:t>KEY </a:t>
            </a:r>
            <a:r>
              <a:rPr lang="en-US" sz="3000" dirty="0">
                <a:solidFill>
                  <a:srgbClr val="FF0000"/>
                </a:solidFill>
              </a:rPr>
              <a:t>TO CONTINUE</a:t>
            </a:r>
          </a:p>
        </p:txBody>
      </p:sp>
      <p:sp>
        <p:nvSpPr>
          <p:cNvPr id="11"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4" name="Right Arrow 13"/>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Subtitle 8"/>
          <p:cNvSpPr txBox="1">
            <a:spLocks/>
          </p:cNvSpPr>
          <p:nvPr/>
        </p:nvSpPr>
        <p:spPr>
          <a:xfrm>
            <a:off x="493458" y="6186860"/>
            <a:ext cx="626743" cy="3801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tx1"/>
                </a:solidFill>
              </a:rPr>
              <a:t>LEFT</a:t>
            </a:r>
            <a:endParaRPr lang="en-US" sz="1600" dirty="0">
              <a:solidFill>
                <a:schemeClr val="tx1"/>
              </a:solidFill>
            </a:endParaRPr>
          </a:p>
        </p:txBody>
      </p:sp>
      <p:sp>
        <p:nvSpPr>
          <p:cNvPr id="16" name="Right Arrow 15"/>
          <p:cNvSpPr/>
          <p:nvPr/>
        </p:nvSpPr>
        <p:spPr>
          <a:xfrm rot="10800000">
            <a:off x="385253" y="6461390"/>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73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6" y="0"/>
            <a:ext cx="9137968" cy="6858000"/>
          </a:xfrm>
          <a:prstGeom prst="rect">
            <a:avLst/>
          </a:prstGeom>
        </p:spPr>
      </p:pic>
      <p:sp>
        <p:nvSpPr>
          <p:cNvPr id="10" name="Content Placeholder 2"/>
          <p:cNvSpPr>
            <a:spLocks noGrp="1"/>
          </p:cNvSpPr>
          <p:nvPr>
            <p:ph idx="1"/>
          </p:nvPr>
        </p:nvSpPr>
        <p:spPr>
          <a:xfrm>
            <a:off x="2286000" y="2282822"/>
            <a:ext cx="4571999" cy="534619"/>
          </a:xfrm>
          <a:solidFill>
            <a:schemeClr val="bg1">
              <a:alpha val="66000"/>
            </a:schemeClr>
          </a:solidFill>
        </p:spPr>
        <p:txBody>
          <a:bodyPr>
            <a:noAutofit/>
          </a:bodyPr>
          <a:lstStyle/>
          <a:p>
            <a:pPr marL="0" indent="0" algn="ctr">
              <a:buNone/>
            </a:pPr>
            <a:r>
              <a:rPr lang="en-US" sz="2400" dirty="0" smtClean="0">
                <a:ln w="9525">
                  <a:noFill/>
                </a:ln>
              </a:rPr>
              <a:t>Here is the yellow planet.</a:t>
            </a:r>
          </a:p>
        </p:txBody>
      </p:sp>
      <p:sp>
        <p:nvSpPr>
          <p:cNvPr id="9" name="Title 3"/>
          <p:cNvSpPr txBox="1">
            <a:spLocks/>
          </p:cNvSpPr>
          <p:nvPr/>
        </p:nvSpPr>
        <p:spPr>
          <a:xfrm>
            <a:off x="3016" y="6073845"/>
            <a:ext cx="9137968" cy="775310"/>
          </a:xfrm>
          <a:prstGeom prst="rect">
            <a:avLst/>
          </a:prstGeom>
          <a:solidFill>
            <a:schemeClr val="bg1">
              <a:alpha val="71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a:t>
            </a:r>
            <a:r>
              <a:rPr lang="en-US" sz="3000" dirty="0" smtClean="0">
                <a:solidFill>
                  <a:srgbClr val="FF0000"/>
                </a:solidFill>
              </a:rPr>
              <a:t>KEY </a:t>
            </a:r>
            <a:r>
              <a:rPr lang="en-US" sz="3000" dirty="0">
                <a:solidFill>
                  <a:srgbClr val="FF0000"/>
                </a:solidFill>
              </a:rPr>
              <a:t>TO CONTINUE</a:t>
            </a:r>
          </a:p>
        </p:txBody>
      </p:sp>
      <p:sp>
        <p:nvSpPr>
          <p:cNvPr id="11"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4" name="Right Arrow 13"/>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Subtitle 8"/>
          <p:cNvSpPr txBox="1">
            <a:spLocks/>
          </p:cNvSpPr>
          <p:nvPr/>
        </p:nvSpPr>
        <p:spPr>
          <a:xfrm>
            <a:off x="493458" y="6186860"/>
            <a:ext cx="626743" cy="3801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tx1"/>
                </a:solidFill>
              </a:rPr>
              <a:t>LEFT</a:t>
            </a:r>
            <a:endParaRPr lang="en-US" sz="1600" dirty="0">
              <a:solidFill>
                <a:schemeClr val="tx1"/>
              </a:solidFill>
            </a:endParaRPr>
          </a:p>
        </p:txBody>
      </p:sp>
      <p:sp>
        <p:nvSpPr>
          <p:cNvPr id="16" name="Right Arrow 15"/>
          <p:cNvSpPr/>
          <p:nvPr/>
        </p:nvSpPr>
        <p:spPr>
          <a:xfrm rot="10800000">
            <a:off x="385253" y="6461390"/>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2873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6" y="0"/>
            <a:ext cx="9137968" cy="6858000"/>
          </a:xfrm>
          <a:prstGeom prst="rect">
            <a:avLst/>
          </a:prstGeom>
        </p:spPr>
      </p:pic>
      <p:sp>
        <p:nvSpPr>
          <p:cNvPr id="10" name="Content Placeholder 2"/>
          <p:cNvSpPr>
            <a:spLocks noGrp="1"/>
          </p:cNvSpPr>
          <p:nvPr>
            <p:ph idx="1"/>
          </p:nvPr>
        </p:nvSpPr>
        <p:spPr>
          <a:xfrm>
            <a:off x="202018" y="746605"/>
            <a:ext cx="8941981" cy="1379907"/>
          </a:xfrm>
          <a:solidFill>
            <a:schemeClr val="bg1">
              <a:alpha val="66000"/>
            </a:schemeClr>
          </a:solidFill>
        </p:spPr>
        <p:txBody>
          <a:bodyPr>
            <a:noAutofit/>
          </a:bodyPr>
          <a:lstStyle/>
          <a:p>
            <a:pPr marL="0" indent="0" algn="ctr">
              <a:buNone/>
            </a:pPr>
            <a:r>
              <a:rPr lang="en-US" sz="2400" dirty="0" smtClean="0">
                <a:ln w="9525">
                  <a:noFill/>
                </a:ln>
              </a:rPr>
              <a:t>First you need to choose which spaceship to take.</a:t>
            </a:r>
          </a:p>
          <a:p>
            <a:pPr marL="0" indent="0" algn="ctr">
              <a:buNone/>
            </a:pPr>
            <a:r>
              <a:rPr lang="en-US" sz="2400" dirty="0" smtClean="0">
                <a:ln w="9525">
                  <a:noFill/>
                </a:ln>
              </a:rPr>
              <a:t>The spaceships can fly to either planet, but one will fly mostly to the green planet and the other mostly to the yellow planet.</a:t>
            </a:r>
          </a:p>
        </p:txBody>
      </p:sp>
      <p:sp>
        <p:nvSpPr>
          <p:cNvPr id="9" name="Title 3"/>
          <p:cNvSpPr txBox="1">
            <a:spLocks/>
          </p:cNvSpPr>
          <p:nvPr/>
        </p:nvSpPr>
        <p:spPr>
          <a:xfrm>
            <a:off x="1476478" y="6192449"/>
            <a:ext cx="6010103"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a:t>
            </a:r>
            <a:r>
              <a:rPr lang="en-US" sz="3000" dirty="0" smtClean="0">
                <a:solidFill>
                  <a:srgbClr val="FF0000"/>
                </a:solidFill>
              </a:rPr>
              <a:t>KEY </a:t>
            </a:r>
            <a:r>
              <a:rPr lang="en-US" sz="3000" dirty="0">
                <a:solidFill>
                  <a:srgbClr val="FF0000"/>
                </a:solidFill>
              </a:rPr>
              <a:t>TO CONTINUE</a:t>
            </a:r>
          </a:p>
        </p:txBody>
      </p:sp>
      <p:sp>
        <p:nvSpPr>
          <p:cNvPr id="11"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4" name="Right Arrow 13"/>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Subtitle 8"/>
          <p:cNvSpPr txBox="1">
            <a:spLocks/>
          </p:cNvSpPr>
          <p:nvPr/>
        </p:nvSpPr>
        <p:spPr>
          <a:xfrm>
            <a:off x="493458" y="6186860"/>
            <a:ext cx="626743" cy="3801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tx1"/>
                </a:solidFill>
              </a:rPr>
              <a:t>LEFT</a:t>
            </a:r>
            <a:endParaRPr lang="en-US" sz="1600" dirty="0">
              <a:solidFill>
                <a:schemeClr val="tx1"/>
              </a:solidFill>
            </a:endParaRPr>
          </a:p>
        </p:txBody>
      </p:sp>
      <p:sp>
        <p:nvSpPr>
          <p:cNvPr id="16" name="Right Arrow 15"/>
          <p:cNvSpPr/>
          <p:nvPr/>
        </p:nvSpPr>
        <p:spPr>
          <a:xfrm rot="10800000">
            <a:off x="385253" y="6461390"/>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8277" y="3365204"/>
            <a:ext cx="1968557" cy="1968557"/>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02094" y="3184450"/>
            <a:ext cx="2149311" cy="2149311"/>
          </a:xfrm>
          <a:prstGeom prst="rect">
            <a:avLst/>
          </a:prstGeom>
        </p:spPr>
      </p:pic>
    </p:spTree>
    <p:extLst>
      <p:ext uri="{BB962C8B-B14F-4D97-AF65-F5344CB8AC3E}">
        <p14:creationId xmlns:p14="http://schemas.microsoft.com/office/powerpoint/2010/main" val="3058296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6" y="0"/>
            <a:ext cx="9137968" cy="6858000"/>
          </a:xfrm>
          <a:prstGeom prst="rect">
            <a:avLst/>
          </a:prstGeom>
        </p:spPr>
      </p:pic>
      <p:sp>
        <p:nvSpPr>
          <p:cNvPr id="10" name="Content Placeholder 2"/>
          <p:cNvSpPr>
            <a:spLocks noGrp="1"/>
          </p:cNvSpPr>
          <p:nvPr>
            <p:ph idx="1"/>
          </p:nvPr>
        </p:nvSpPr>
        <p:spPr>
          <a:xfrm>
            <a:off x="202018" y="746605"/>
            <a:ext cx="8941981" cy="1379907"/>
          </a:xfrm>
          <a:solidFill>
            <a:schemeClr val="bg1">
              <a:alpha val="66000"/>
            </a:schemeClr>
          </a:solidFill>
        </p:spPr>
        <p:txBody>
          <a:bodyPr>
            <a:noAutofit/>
          </a:bodyPr>
          <a:lstStyle/>
          <a:p>
            <a:pPr marL="0" indent="0" algn="ctr">
              <a:buNone/>
            </a:pPr>
            <a:r>
              <a:rPr lang="en-US" sz="2400" dirty="0" smtClean="0">
                <a:ln w="9525">
                  <a:noFill/>
                </a:ln>
              </a:rPr>
              <a:t>The planet a spaceship goes to most won’t change during the game. Pick one that you think will take you to the alien with the best mine, but remember, sometimes you’ll go to the other planet!</a:t>
            </a:r>
          </a:p>
        </p:txBody>
      </p:sp>
      <p:sp>
        <p:nvSpPr>
          <p:cNvPr id="9" name="Title 3"/>
          <p:cNvSpPr txBox="1">
            <a:spLocks/>
          </p:cNvSpPr>
          <p:nvPr/>
        </p:nvSpPr>
        <p:spPr>
          <a:xfrm>
            <a:off x="1476478" y="6192449"/>
            <a:ext cx="6010103"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a:t>
            </a:r>
            <a:r>
              <a:rPr lang="en-US" sz="3000" dirty="0" smtClean="0">
                <a:solidFill>
                  <a:srgbClr val="FF0000"/>
                </a:solidFill>
              </a:rPr>
              <a:t>KEY </a:t>
            </a:r>
            <a:r>
              <a:rPr lang="en-US" sz="3000" dirty="0">
                <a:solidFill>
                  <a:srgbClr val="FF0000"/>
                </a:solidFill>
              </a:rPr>
              <a:t>TO CONTINUE</a:t>
            </a:r>
          </a:p>
        </p:txBody>
      </p:sp>
      <p:sp>
        <p:nvSpPr>
          <p:cNvPr id="11"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4" name="Right Arrow 13"/>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Subtitle 8"/>
          <p:cNvSpPr txBox="1">
            <a:spLocks/>
          </p:cNvSpPr>
          <p:nvPr/>
        </p:nvSpPr>
        <p:spPr>
          <a:xfrm>
            <a:off x="493458" y="6186860"/>
            <a:ext cx="626743" cy="3801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tx1"/>
                </a:solidFill>
              </a:rPr>
              <a:t>LEFT</a:t>
            </a:r>
            <a:endParaRPr lang="en-US" sz="1600" dirty="0">
              <a:solidFill>
                <a:schemeClr val="tx1"/>
              </a:solidFill>
            </a:endParaRPr>
          </a:p>
        </p:txBody>
      </p:sp>
      <p:sp>
        <p:nvSpPr>
          <p:cNvPr id="16" name="Right Arrow 15"/>
          <p:cNvSpPr/>
          <p:nvPr/>
        </p:nvSpPr>
        <p:spPr>
          <a:xfrm rot="10800000">
            <a:off x="385253" y="6461390"/>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8277" y="3365204"/>
            <a:ext cx="1968557" cy="1968557"/>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02094" y="3184450"/>
            <a:ext cx="2149311" cy="2149311"/>
          </a:xfrm>
          <a:prstGeom prst="rect">
            <a:avLst/>
          </a:prstGeom>
        </p:spPr>
      </p:pic>
    </p:spTree>
    <p:extLst>
      <p:ext uri="{BB962C8B-B14F-4D97-AF65-F5344CB8AC3E}">
        <p14:creationId xmlns:p14="http://schemas.microsoft.com/office/powerpoint/2010/main" val="15936560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6" y="0"/>
            <a:ext cx="9137968" cy="6858000"/>
          </a:xfrm>
          <a:prstGeom prst="rect">
            <a:avLst/>
          </a:prstGeom>
        </p:spPr>
      </p:pic>
      <p:sp>
        <p:nvSpPr>
          <p:cNvPr id="10" name="Content Placeholder 2"/>
          <p:cNvSpPr>
            <a:spLocks noGrp="1"/>
          </p:cNvSpPr>
          <p:nvPr>
            <p:ph idx="1"/>
          </p:nvPr>
        </p:nvSpPr>
        <p:spPr>
          <a:xfrm>
            <a:off x="202018" y="746605"/>
            <a:ext cx="8941981" cy="1379907"/>
          </a:xfrm>
          <a:solidFill>
            <a:schemeClr val="bg1">
              <a:alpha val="66000"/>
            </a:schemeClr>
          </a:solidFill>
        </p:spPr>
        <p:txBody>
          <a:bodyPr>
            <a:noAutofit/>
          </a:bodyPr>
          <a:lstStyle/>
          <a:p>
            <a:pPr marL="0" indent="0" algn="ctr">
              <a:buNone/>
            </a:pPr>
            <a:r>
              <a:rPr lang="en-US" sz="2400" dirty="0" smtClean="0">
                <a:ln w="9525">
                  <a:noFill/>
                </a:ln>
              </a:rPr>
              <a:t>Press the </a:t>
            </a:r>
            <a:r>
              <a:rPr lang="en-US" sz="2400" dirty="0" smtClean="0">
                <a:ln w="9525">
                  <a:noFill/>
                </a:ln>
                <a:solidFill>
                  <a:srgbClr val="FFFF00"/>
                </a:solidFill>
              </a:rPr>
              <a:t>1 key </a:t>
            </a:r>
            <a:r>
              <a:rPr lang="en-US" sz="2400" dirty="0" smtClean="0">
                <a:ln w="9525">
                  <a:noFill/>
                </a:ln>
              </a:rPr>
              <a:t>to choose the </a:t>
            </a:r>
            <a:r>
              <a:rPr lang="en-US" sz="2400" dirty="0" smtClean="0">
                <a:ln w="9525">
                  <a:noFill/>
                </a:ln>
                <a:solidFill>
                  <a:srgbClr val="FFFF00"/>
                </a:solidFill>
              </a:rPr>
              <a:t>LEFT spaceship</a:t>
            </a:r>
            <a:r>
              <a:rPr lang="en-US" sz="2400" dirty="0" smtClean="0">
                <a:ln w="9525">
                  <a:noFill/>
                </a:ln>
              </a:rPr>
              <a:t>.</a:t>
            </a:r>
          </a:p>
          <a:p>
            <a:pPr marL="0" indent="0" algn="ctr">
              <a:buNone/>
            </a:pPr>
            <a:r>
              <a:rPr lang="en-US" sz="2400" dirty="0" smtClean="0">
                <a:ln w="9525">
                  <a:noFill/>
                </a:ln>
              </a:rPr>
              <a:t>Press the </a:t>
            </a:r>
            <a:r>
              <a:rPr lang="en-US" sz="2400" dirty="0" smtClean="0">
                <a:ln w="9525">
                  <a:noFill/>
                </a:ln>
                <a:solidFill>
                  <a:schemeClr val="bg2">
                    <a:lumMod val="60000"/>
                    <a:lumOff val="40000"/>
                  </a:schemeClr>
                </a:solidFill>
              </a:rPr>
              <a:t>0 key </a:t>
            </a:r>
            <a:r>
              <a:rPr lang="en-US" sz="2400" dirty="0" smtClean="0">
                <a:ln w="9525">
                  <a:noFill/>
                </a:ln>
              </a:rPr>
              <a:t>to choose the </a:t>
            </a:r>
            <a:r>
              <a:rPr lang="en-US" sz="2400" dirty="0" smtClean="0">
                <a:ln w="9525">
                  <a:noFill/>
                </a:ln>
                <a:solidFill>
                  <a:schemeClr val="bg2">
                    <a:lumMod val="60000"/>
                    <a:lumOff val="40000"/>
                  </a:schemeClr>
                </a:solidFill>
              </a:rPr>
              <a:t>RIGHT spaceship</a:t>
            </a:r>
            <a:r>
              <a:rPr lang="en-US" sz="2400" dirty="0" smtClean="0">
                <a:ln w="9525">
                  <a:noFill/>
                </a:ln>
              </a:rPr>
              <a:t>.</a:t>
            </a:r>
          </a:p>
        </p:txBody>
      </p:sp>
      <p:sp>
        <p:nvSpPr>
          <p:cNvPr id="9" name="Title 3"/>
          <p:cNvSpPr txBox="1">
            <a:spLocks/>
          </p:cNvSpPr>
          <p:nvPr/>
        </p:nvSpPr>
        <p:spPr>
          <a:xfrm>
            <a:off x="1476478" y="6192449"/>
            <a:ext cx="6010103"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a:t>
            </a:r>
            <a:r>
              <a:rPr lang="en-US" sz="3000" dirty="0" smtClean="0">
                <a:solidFill>
                  <a:srgbClr val="FF0000"/>
                </a:solidFill>
              </a:rPr>
              <a:t>KEY </a:t>
            </a:r>
            <a:r>
              <a:rPr lang="en-US" sz="3000" dirty="0">
                <a:solidFill>
                  <a:srgbClr val="FF0000"/>
                </a:solidFill>
              </a:rPr>
              <a:t>TO CONTINUE</a:t>
            </a:r>
          </a:p>
        </p:txBody>
      </p:sp>
      <p:sp>
        <p:nvSpPr>
          <p:cNvPr id="11"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4" name="Right Arrow 13"/>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Subtitle 8"/>
          <p:cNvSpPr txBox="1">
            <a:spLocks/>
          </p:cNvSpPr>
          <p:nvPr/>
        </p:nvSpPr>
        <p:spPr>
          <a:xfrm>
            <a:off x="493458" y="6186860"/>
            <a:ext cx="626743" cy="3801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tx1"/>
                </a:solidFill>
              </a:rPr>
              <a:t>LEFT</a:t>
            </a:r>
            <a:endParaRPr lang="en-US" sz="1600" dirty="0">
              <a:solidFill>
                <a:schemeClr val="tx1"/>
              </a:solidFill>
            </a:endParaRPr>
          </a:p>
        </p:txBody>
      </p:sp>
      <p:sp>
        <p:nvSpPr>
          <p:cNvPr id="16" name="Right Arrow 15"/>
          <p:cNvSpPr/>
          <p:nvPr/>
        </p:nvSpPr>
        <p:spPr>
          <a:xfrm rot="10800000">
            <a:off x="385253" y="6461390"/>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8277" y="3365204"/>
            <a:ext cx="1968557" cy="1968557"/>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02094" y="3184450"/>
            <a:ext cx="2149311" cy="2149311"/>
          </a:xfrm>
          <a:prstGeom prst="rect">
            <a:avLst/>
          </a:prstGeom>
        </p:spPr>
      </p:pic>
    </p:spTree>
    <p:extLst>
      <p:ext uri="{BB962C8B-B14F-4D97-AF65-F5344CB8AC3E}">
        <p14:creationId xmlns:p14="http://schemas.microsoft.com/office/powerpoint/2010/main" val="8627332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202018" y="1718321"/>
            <a:ext cx="8941981" cy="1943432"/>
          </a:xfrm>
          <a:solidFill>
            <a:schemeClr val="bg1">
              <a:alpha val="66000"/>
            </a:schemeClr>
          </a:solidFill>
        </p:spPr>
        <p:txBody>
          <a:bodyPr>
            <a:noAutofit/>
          </a:bodyPr>
          <a:lstStyle/>
          <a:p>
            <a:pPr marL="0" indent="0" algn="ctr">
              <a:buNone/>
            </a:pPr>
            <a:r>
              <a:rPr lang="en-US" sz="2400" dirty="0" smtClean="0">
                <a:ln w="9525">
                  <a:noFill/>
                </a:ln>
              </a:rPr>
              <a:t>Let’s practice before doing the full game. </a:t>
            </a:r>
          </a:p>
          <a:p>
            <a:pPr marL="0" indent="0" algn="ctr">
              <a:buNone/>
            </a:pPr>
            <a:endParaRPr lang="en-US" sz="2400" dirty="0" smtClean="0">
              <a:ln w="9525">
                <a:noFill/>
              </a:ln>
            </a:endParaRPr>
          </a:p>
          <a:p>
            <a:pPr marL="0" indent="0" algn="ctr">
              <a:buNone/>
            </a:pPr>
            <a:r>
              <a:rPr lang="en-US" sz="2400" dirty="0" smtClean="0">
                <a:ln w="9525">
                  <a:noFill/>
                </a:ln>
              </a:rPr>
              <a:t>Remember, you want to find as much space treasure as you can by asking an alien to share with you.</a:t>
            </a:r>
            <a:endParaRPr lang="en-US" sz="2400" dirty="0">
              <a:ln w="9525">
                <a:noFill/>
              </a:ln>
            </a:endParaRPr>
          </a:p>
        </p:txBody>
      </p:sp>
      <p:sp>
        <p:nvSpPr>
          <p:cNvPr id="9" name="Title 3"/>
          <p:cNvSpPr txBox="1">
            <a:spLocks/>
          </p:cNvSpPr>
          <p:nvPr/>
        </p:nvSpPr>
        <p:spPr>
          <a:xfrm>
            <a:off x="1476478" y="6192449"/>
            <a:ext cx="6010103"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a:t>
            </a:r>
            <a:r>
              <a:rPr lang="en-US" sz="3000" dirty="0" smtClean="0">
                <a:solidFill>
                  <a:srgbClr val="FF0000"/>
                </a:solidFill>
              </a:rPr>
              <a:t>KEY </a:t>
            </a:r>
            <a:r>
              <a:rPr lang="en-US" sz="3000" dirty="0">
                <a:solidFill>
                  <a:srgbClr val="FF0000"/>
                </a:solidFill>
              </a:rPr>
              <a:t>TO CONTINUE</a:t>
            </a:r>
          </a:p>
        </p:txBody>
      </p:sp>
      <p:sp>
        <p:nvSpPr>
          <p:cNvPr id="11"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4" name="Right Arrow 13"/>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Subtitle 8"/>
          <p:cNvSpPr txBox="1">
            <a:spLocks/>
          </p:cNvSpPr>
          <p:nvPr/>
        </p:nvSpPr>
        <p:spPr>
          <a:xfrm>
            <a:off x="493458" y="6186860"/>
            <a:ext cx="626743" cy="3801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tx1"/>
                </a:solidFill>
              </a:rPr>
              <a:t>LEFT</a:t>
            </a:r>
            <a:endParaRPr lang="en-US" sz="1600" dirty="0">
              <a:solidFill>
                <a:schemeClr val="tx1"/>
              </a:solidFill>
            </a:endParaRPr>
          </a:p>
        </p:txBody>
      </p:sp>
      <p:sp>
        <p:nvSpPr>
          <p:cNvPr id="16" name="Right Arrow 15"/>
          <p:cNvSpPr/>
          <p:nvPr/>
        </p:nvSpPr>
        <p:spPr>
          <a:xfrm rot="10800000">
            <a:off x="385253" y="6461390"/>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0270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202018" y="1718321"/>
            <a:ext cx="8941981" cy="1943432"/>
          </a:xfrm>
          <a:solidFill>
            <a:schemeClr val="bg1">
              <a:alpha val="66000"/>
            </a:schemeClr>
          </a:solidFill>
        </p:spPr>
        <p:txBody>
          <a:bodyPr>
            <a:noAutofit/>
          </a:bodyPr>
          <a:lstStyle/>
          <a:p>
            <a:pPr marL="0" indent="0" algn="ctr">
              <a:buNone/>
            </a:pPr>
            <a:r>
              <a:rPr lang="en-US" sz="2400" dirty="0" smtClean="0">
                <a:ln w="9525">
                  <a:noFill/>
                </a:ln>
              </a:rPr>
              <a:t>How much bonus money you make is based on how much space treasure you find.</a:t>
            </a:r>
          </a:p>
          <a:p>
            <a:pPr marL="0" indent="0" algn="ctr">
              <a:buNone/>
            </a:pPr>
            <a:endParaRPr lang="en-US" sz="2400" dirty="0" smtClean="0">
              <a:ln w="9525">
                <a:noFill/>
              </a:ln>
            </a:endParaRPr>
          </a:p>
          <a:p>
            <a:pPr marL="0" indent="0" algn="ctr">
              <a:buNone/>
            </a:pPr>
            <a:r>
              <a:rPr lang="en-US" sz="2400" dirty="0" smtClean="0">
                <a:ln w="9525">
                  <a:noFill/>
                </a:ln>
              </a:rPr>
              <a:t>This is just a practice round of 20 flights, you’re not playing for money now.</a:t>
            </a:r>
            <a:endParaRPr lang="en-US" sz="2400" dirty="0">
              <a:ln w="9525">
                <a:noFill/>
              </a:ln>
            </a:endParaRPr>
          </a:p>
        </p:txBody>
      </p:sp>
      <p:sp>
        <p:nvSpPr>
          <p:cNvPr id="9" name="Title 3"/>
          <p:cNvSpPr txBox="1">
            <a:spLocks/>
          </p:cNvSpPr>
          <p:nvPr/>
        </p:nvSpPr>
        <p:spPr>
          <a:xfrm>
            <a:off x="1476478" y="6192449"/>
            <a:ext cx="6010103"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a:t>
            </a:r>
            <a:r>
              <a:rPr lang="en-US" sz="3000" dirty="0" smtClean="0">
                <a:solidFill>
                  <a:srgbClr val="FF0000"/>
                </a:solidFill>
              </a:rPr>
              <a:t>KEY </a:t>
            </a:r>
            <a:r>
              <a:rPr lang="en-US" sz="3000" dirty="0">
                <a:solidFill>
                  <a:srgbClr val="FF0000"/>
                </a:solidFill>
              </a:rPr>
              <a:t>TO CONTINUE</a:t>
            </a:r>
          </a:p>
        </p:txBody>
      </p:sp>
      <p:sp>
        <p:nvSpPr>
          <p:cNvPr id="11"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4" name="Right Arrow 13"/>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Subtitle 8"/>
          <p:cNvSpPr txBox="1">
            <a:spLocks/>
          </p:cNvSpPr>
          <p:nvPr/>
        </p:nvSpPr>
        <p:spPr>
          <a:xfrm>
            <a:off x="493458" y="6186860"/>
            <a:ext cx="626743" cy="3801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tx1"/>
                </a:solidFill>
              </a:rPr>
              <a:t>LEFT</a:t>
            </a:r>
            <a:endParaRPr lang="en-US" sz="1600" dirty="0">
              <a:solidFill>
                <a:schemeClr val="tx1"/>
              </a:solidFill>
            </a:endParaRPr>
          </a:p>
        </p:txBody>
      </p:sp>
      <p:sp>
        <p:nvSpPr>
          <p:cNvPr id="16" name="Right Arrow 15"/>
          <p:cNvSpPr/>
          <p:nvPr/>
        </p:nvSpPr>
        <p:spPr>
          <a:xfrm rot="10800000">
            <a:off x="385253" y="6461390"/>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88174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207194" y="661398"/>
            <a:ext cx="8941981" cy="1943432"/>
          </a:xfrm>
          <a:solidFill>
            <a:schemeClr val="bg1">
              <a:alpha val="66000"/>
            </a:schemeClr>
          </a:solidFill>
        </p:spPr>
        <p:txBody>
          <a:bodyPr>
            <a:noAutofit/>
          </a:bodyPr>
          <a:lstStyle/>
          <a:p>
            <a:pPr marL="0" indent="0" algn="ctr">
              <a:buNone/>
            </a:pPr>
            <a:r>
              <a:rPr lang="en-US" sz="2400" dirty="0" smtClean="0">
                <a:ln w="9525">
                  <a:noFill/>
                </a:ln>
              </a:rPr>
              <a:t>You will have three seconds to make each choice. </a:t>
            </a:r>
          </a:p>
          <a:p>
            <a:pPr marL="0" indent="0" algn="ctr">
              <a:buNone/>
            </a:pPr>
            <a:endParaRPr lang="en-US" sz="2400" dirty="0">
              <a:ln w="9525">
                <a:noFill/>
              </a:ln>
            </a:endParaRPr>
          </a:p>
          <a:p>
            <a:pPr marL="0" indent="0" algn="ctr">
              <a:buNone/>
            </a:pPr>
            <a:r>
              <a:rPr lang="en-US" sz="2400" dirty="0" smtClean="0">
                <a:ln w="9525">
                  <a:noFill/>
                </a:ln>
              </a:rPr>
              <a:t>If you are too slow, you will see a large X appear on each alien and that choice will be over.</a:t>
            </a:r>
            <a:endParaRPr lang="en-US" sz="2400" dirty="0">
              <a:ln w="9525">
                <a:noFill/>
              </a:ln>
            </a:endParaRPr>
          </a:p>
        </p:txBody>
      </p:sp>
      <p:sp>
        <p:nvSpPr>
          <p:cNvPr id="9" name="Title 3"/>
          <p:cNvSpPr txBox="1">
            <a:spLocks/>
          </p:cNvSpPr>
          <p:nvPr/>
        </p:nvSpPr>
        <p:spPr>
          <a:xfrm>
            <a:off x="1476478" y="6192449"/>
            <a:ext cx="6010103"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a:t>
            </a:r>
            <a:r>
              <a:rPr lang="en-US" sz="3000" dirty="0" smtClean="0">
                <a:solidFill>
                  <a:srgbClr val="FF0000"/>
                </a:solidFill>
              </a:rPr>
              <a:t>KEY </a:t>
            </a:r>
            <a:r>
              <a:rPr lang="en-US" sz="3000" dirty="0">
                <a:solidFill>
                  <a:srgbClr val="FF0000"/>
                </a:solidFill>
              </a:rPr>
              <a:t>TO CONTINUE</a:t>
            </a:r>
          </a:p>
        </p:txBody>
      </p:sp>
      <p:sp>
        <p:nvSpPr>
          <p:cNvPr id="11"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4" name="Right Arrow 13"/>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Subtitle 8"/>
          <p:cNvSpPr txBox="1">
            <a:spLocks/>
          </p:cNvSpPr>
          <p:nvPr/>
        </p:nvSpPr>
        <p:spPr>
          <a:xfrm>
            <a:off x="493458" y="6186860"/>
            <a:ext cx="626743" cy="3801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tx1"/>
                </a:solidFill>
              </a:rPr>
              <a:t>LEFT</a:t>
            </a:r>
            <a:endParaRPr lang="en-US" sz="1600" dirty="0">
              <a:solidFill>
                <a:schemeClr val="tx1"/>
              </a:solidFill>
            </a:endParaRPr>
          </a:p>
        </p:txBody>
      </p:sp>
      <p:sp>
        <p:nvSpPr>
          <p:cNvPr id="16" name="Right Arrow 15"/>
          <p:cNvSpPr/>
          <p:nvPr/>
        </p:nvSpPr>
        <p:spPr>
          <a:xfrm rot="10800000">
            <a:off x="385253" y="6461390"/>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1695" y="3673549"/>
            <a:ext cx="2085515" cy="208551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2605" y="3673549"/>
            <a:ext cx="1923584" cy="1923584"/>
          </a:xfrm>
          <a:prstGeom prst="rect">
            <a:avLst/>
          </a:prstGeom>
        </p:spPr>
      </p:pic>
    </p:spTree>
    <p:extLst>
      <p:ext uri="{BB962C8B-B14F-4D97-AF65-F5344CB8AC3E}">
        <p14:creationId xmlns:p14="http://schemas.microsoft.com/office/powerpoint/2010/main" val="2342511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004" y="839586"/>
            <a:ext cx="8919556" cy="1420791"/>
          </a:xfrm>
        </p:spPr>
        <p:txBody>
          <a:bodyPr>
            <a:noAutofit/>
          </a:bodyPr>
          <a:lstStyle/>
          <a:p>
            <a:pPr marL="0" indent="0" algn="ctr">
              <a:buNone/>
            </a:pPr>
            <a:r>
              <a:rPr lang="en-US" dirty="0" smtClean="0"/>
              <a:t>Each planet has two aliens on it. </a:t>
            </a:r>
          </a:p>
          <a:p>
            <a:pPr marL="0" indent="0" algn="ctr">
              <a:buNone/>
            </a:pPr>
            <a:r>
              <a:rPr lang="en-US" dirty="0" smtClean="0"/>
              <a:t>And each alien has its own space treasure mine.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219" y="3323456"/>
            <a:ext cx="3147508" cy="236218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8005" y="3219959"/>
            <a:ext cx="3285413" cy="246568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6380" y="4333236"/>
            <a:ext cx="1073489" cy="1073489"/>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99109" y="4384898"/>
            <a:ext cx="967794" cy="967794"/>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71755" y="4279203"/>
            <a:ext cx="1073489" cy="1073489"/>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51997" y="4279203"/>
            <a:ext cx="1000525" cy="1000525"/>
          </a:xfrm>
          <a:prstGeom prst="rect">
            <a:avLst/>
          </a:prstGeom>
        </p:spPr>
      </p:pic>
      <p:sp>
        <p:nvSpPr>
          <p:cNvPr id="14" name="Title 3"/>
          <p:cNvSpPr txBox="1">
            <a:spLocks/>
          </p:cNvSpPr>
          <p:nvPr/>
        </p:nvSpPr>
        <p:spPr>
          <a:xfrm>
            <a:off x="1476478" y="6192449"/>
            <a:ext cx="6010103"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a:t>
            </a:r>
            <a:r>
              <a:rPr lang="en-US" sz="3000" dirty="0" smtClean="0">
                <a:solidFill>
                  <a:srgbClr val="FF0000"/>
                </a:solidFill>
              </a:rPr>
              <a:t>KEY </a:t>
            </a:r>
            <a:r>
              <a:rPr lang="en-US" sz="3000" dirty="0">
                <a:solidFill>
                  <a:srgbClr val="FF0000"/>
                </a:solidFill>
              </a:rPr>
              <a:t>TO CONTINUE</a:t>
            </a:r>
          </a:p>
        </p:txBody>
      </p:sp>
      <p:sp>
        <p:nvSpPr>
          <p:cNvPr id="15"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6" name="Right Arrow 15"/>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Subtitle 8"/>
          <p:cNvSpPr txBox="1">
            <a:spLocks/>
          </p:cNvSpPr>
          <p:nvPr/>
        </p:nvSpPr>
        <p:spPr>
          <a:xfrm>
            <a:off x="493458" y="6186860"/>
            <a:ext cx="626743" cy="3801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tx1"/>
                </a:solidFill>
              </a:rPr>
              <a:t>LEFT</a:t>
            </a:r>
            <a:endParaRPr lang="en-US" sz="1600" dirty="0">
              <a:solidFill>
                <a:schemeClr val="tx1"/>
              </a:solidFill>
            </a:endParaRPr>
          </a:p>
        </p:txBody>
      </p:sp>
      <p:sp>
        <p:nvSpPr>
          <p:cNvPr id="18" name="Right Arrow 17"/>
          <p:cNvSpPr/>
          <p:nvPr/>
        </p:nvSpPr>
        <p:spPr>
          <a:xfrm rot="10800000">
            <a:off x="385253" y="6461390"/>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3271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207194" y="2628275"/>
            <a:ext cx="8941981" cy="1943432"/>
          </a:xfrm>
          <a:solidFill>
            <a:schemeClr val="bg1">
              <a:alpha val="66000"/>
            </a:schemeClr>
          </a:solidFill>
        </p:spPr>
        <p:txBody>
          <a:bodyPr>
            <a:noAutofit/>
          </a:bodyPr>
          <a:lstStyle/>
          <a:p>
            <a:pPr marL="0" indent="0" algn="ctr">
              <a:buNone/>
            </a:pPr>
            <a:r>
              <a:rPr lang="en-US" sz="2400" dirty="0" smtClean="0">
                <a:ln w="9525">
                  <a:noFill/>
                </a:ln>
              </a:rPr>
              <a:t>Don’t feel rushed, but please try to make a choice every time.</a:t>
            </a:r>
          </a:p>
        </p:txBody>
      </p:sp>
      <p:sp>
        <p:nvSpPr>
          <p:cNvPr id="9" name="Title 3"/>
          <p:cNvSpPr txBox="1">
            <a:spLocks/>
          </p:cNvSpPr>
          <p:nvPr/>
        </p:nvSpPr>
        <p:spPr>
          <a:xfrm>
            <a:off x="1476478" y="6192449"/>
            <a:ext cx="6010103"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a:t>
            </a:r>
            <a:r>
              <a:rPr lang="en-US" sz="3000" dirty="0" smtClean="0">
                <a:solidFill>
                  <a:srgbClr val="FF0000"/>
                </a:solidFill>
              </a:rPr>
              <a:t>KEY </a:t>
            </a:r>
            <a:r>
              <a:rPr lang="en-US" sz="3000" dirty="0">
                <a:solidFill>
                  <a:srgbClr val="FF0000"/>
                </a:solidFill>
              </a:rPr>
              <a:t>TO CONTINUE</a:t>
            </a:r>
          </a:p>
        </p:txBody>
      </p:sp>
      <p:sp>
        <p:nvSpPr>
          <p:cNvPr id="11"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4" name="Right Arrow 13"/>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Subtitle 8"/>
          <p:cNvSpPr txBox="1">
            <a:spLocks/>
          </p:cNvSpPr>
          <p:nvPr/>
        </p:nvSpPr>
        <p:spPr>
          <a:xfrm>
            <a:off x="493458" y="6186860"/>
            <a:ext cx="626743" cy="3801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tx1"/>
                </a:solidFill>
              </a:rPr>
              <a:t>LEFT</a:t>
            </a:r>
            <a:endParaRPr lang="en-US" sz="1600" dirty="0">
              <a:solidFill>
                <a:schemeClr val="tx1"/>
              </a:solidFill>
            </a:endParaRPr>
          </a:p>
        </p:txBody>
      </p:sp>
      <p:sp>
        <p:nvSpPr>
          <p:cNvPr id="16" name="Right Arrow 15"/>
          <p:cNvSpPr/>
          <p:nvPr/>
        </p:nvSpPr>
        <p:spPr>
          <a:xfrm rot="10800000">
            <a:off x="385253" y="6461390"/>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30516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207194" y="2032852"/>
            <a:ext cx="8941981" cy="1943432"/>
          </a:xfrm>
          <a:solidFill>
            <a:schemeClr val="bg1">
              <a:alpha val="66000"/>
            </a:schemeClr>
          </a:solidFill>
        </p:spPr>
        <p:txBody>
          <a:bodyPr>
            <a:noAutofit/>
          </a:bodyPr>
          <a:lstStyle/>
          <a:p>
            <a:pPr marL="0" indent="0" algn="ctr">
              <a:buNone/>
            </a:pPr>
            <a:r>
              <a:rPr lang="en-US" sz="2400" dirty="0" smtClean="0">
                <a:ln w="9525">
                  <a:noFill/>
                </a:ln>
              </a:rPr>
              <a:t>Good luck!</a:t>
            </a:r>
          </a:p>
          <a:p>
            <a:pPr marL="0" indent="0" algn="ctr">
              <a:buNone/>
            </a:pPr>
            <a:endParaRPr lang="en-US" sz="2400" dirty="0">
              <a:ln w="9525">
                <a:noFill/>
              </a:ln>
            </a:endParaRPr>
          </a:p>
          <a:p>
            <a:pPr marL="0" indent="0" algn="ctr">
              <a:buNone/>
            </a:pPr>
            <a:r>
              <a:rPr lang="en-US" sz="2400" dirty="0" smtClean="0">
                <a:ln w="9525">
                  <a:noFill/>
                </a:ln>
              </a:rPr>
              <a:t>Remember that the </a:t>
            </a:r>
            <a:r>
              <a:rPr lang="en-US" sz="2400" dirty="0" smtClean="0">
                <a:ln w="9525">
                  <a:noFill/>
                </a:ln>
                <a:solidFill>
                  <a:srgbClr val="FFFF00"/>
                </a:solidFill>
              </a:rPr>
              <a:t>1 key </a:t>
            </a:r>
            <a:r>
              <a:rPr lang="en-US" sz="2400" dirty="0" smtClean="0">
                <a:ln w="9525">
                  <a:noFill/>
                </a:ln>
              </a:rPr>
              <a:t>selects </a:t>
            </a:r>
            <a:r>
              <a:rPr lang="en-US" sz="2400" dirty="0" smtClean="0">
                <a:ln w="9525">
                  <a:noFill/>
                </a:ln>
                <a:solidFill>
                  <a:srgbClr val="FFFF00"/>
                </a:solidFill>
              </a:rPr>
              <a:t>LEFT</a:t>
            </a:r>
            <a:r>
              <a:rPr lang="en-US" sz="2400" dirty="0" smtClean="0">
                <a:ln w="9525">
                  <a:noFill/>
                </a:ln>
              </a:rPr>
              <a:t> and</a:t>
            </a:r>
          </a:p>
          <a:p>
            <a:pPr marL="0" indent="0" algn="ctr">
              <a:buNone/>
            </a:pPr>
            <a:r>
              <a:rPr lang="en-US" sz="2400" dirty="0" smtClean="0">
                <a:ln w="9525">
                  <a:noFill/>
                </a:ln>
              </a:rPr>
              <a:t>The </a:t>
            </a:r>
            <a:r>
              <a:rPr lang="en-US" sz="2400" dirty="0" smtClean="0">
                <a:ln w="9525">
                  <a:noFill/>
                </a:ln>
                <a:solidFill>
                  <a:schemeClr val="bg2">
                    <a:lumMod val="60000"/>
                    <a:lumOff val="40000"/>
                  </a:schemeClr>
                </a:solidFill>
              </a:rPr>
              <a:t>0 key </a:t>
            </a:r>
            <a:r>
              <a:rPr lang="en-US" sz="2400" dirty="0" smtClean="0">
                <a:ln w="9525">
                  <a:noFill/>
                </a:ln>
              </a:rPr>
              <a:t>selects the </a:t>
            </a:r>
            <a:r>
              <a:rPr lang="en-US" sz="2400" dirty="0" smtClean="0">
                <a:ln w="9525">
                  <a:noFill/>
                </a:ln>
                <a:solidFill>
                  <a:schemeClr val="bg2">
                    <a:lumMod val="60000"/>
                    <a:lumOff val="40000"/>
                  </a:schemeClr>
                </a:solidFill>
              </a:rPr>
              <a:t>RIGHT</a:t>
            </a:r>
            <a:r>
              <a:rPr lang="en-US" sz="2400" dirty="0" smtClean="0">
                <a:ln w="9525">
                  <a:noFill/>
                </a:ln>
              </a:rPr>
              <a:t>.</a:t>
            </a:r>
          </a:p>
        </p:txBody>
      </p:sp>
      <p:sp>
        <p:nvSpPr>
          <p:cNvPr id="9" name="Title 3"/>
          <p:cNvSpPr txBox="1">
            <a:spLocks/>
          </p:cNvSpPr>
          <p:nvPr/>
        </p:nvSpPr>
        <p:spPr>
          <a:xfrm>
            <a:off x="1476478" y="6192449"/>
            <a:ext cx="6010103"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a:t>
            </a:r>
            <a:r>
              <a:rPr lang="en-US" sz="3000" dirty="0" smtClean="0">
                <a:solidFill>
                  <a:srgbClr val="FF0000"/>
                </a:solidFill>
              </a:rPr>
              <a:t>KEY </a:t>
            </a:r>
            <a:r>
              <a:rPr lang="en-US" sz="3000" dirty="0">
                <a:solidFill>
                  <a:srgbClr val="FF0000"/>
                </a:solidFill>
              </a:rPr>
              <a:t>TO CONTINUE</a:t>
            </a:r>
          </a:p>
        </p:txBody>
      </p:sp>
      <p:sp>
        <p:nvSpPr>
          <p:cNvPr id="11"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4" name="Right Arrow 13"/>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Subtitle 8"/>
          <p:cNvSpPr txBox="1">
            <a:spLocks/>
          </p:cNvSpPr>
          <p:nvPr/>
        </p:nvSpPr>
        <p:spPr>
          <a:xfrm>
            <a:off x="493458" y="6186860"/>
            <a:ext cx="626743" cy="3801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tx1"/>
                </a:solidFill>
              </a:rPr>
              <a:t>LEFT</a:t>
            </a:r>
            <a:endParaRPr lang="en-US" sz="1600" dirty="0">
              <a:solidFill>
                <a:schemeClr val="tx1"/>
              </a:solidFill>
            </a:endParaRPr>
          </a:p>
        </p:txBody>
      </p:sp>
      <p:sp>
        <p:nvSpPr>
          <p:cNvPr id="16" name="Right Arrow 15"/>
          <p:cNvSpPr/>
          <p:nvPr/>
        </p:nvSpPr>
        <p:spPr>
          <a:xfrm rot="10800000">
            <a:off x="385253" y="6461390"/>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90017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0" y="2945218"/>
            <a:ext cx="9144000" cy="1518129"/>
          </a:xfrm>
          <a:solidFill>
            <a:schemeClr val="bg1">
              <a:alpha val="66000"/>
            </a:schemeClr>
          </a:solidFill>
        </p:spPr>
        <p:txBody>
          <a:bodyPr>
            <a:noAutofit/>
          </a:bodyPr>
          <a:lstStyle/>
          <a:p>
            <a:pPr marL="0" indent="0" algn="ctr">
              <a:buNone/>
            </a:pPr>
            <a:r>
              <a:rPr lang="en-US" sz="2400" dirty="0" smtClean="0">
                <a:ln w="9525">
                  <a:noFill/>
                </a:ln>
              </a:rPr>
              <a:t>Press the RIGHT key to Start.</a:t>
            </a:r>
            <a:endParaRPr lang="en-US" sz="2400" dirty="0" smtClean="0">
              <a:ln w="9525">
                <a:noFill/>
              </a:ln>
            </a:endParaRPr>
          </a:p>
        </p:txBody>
      </p:sp>
    </p:spTree>
    <p:extLst>
      <p:ext uri="{BB962C8B-B14F-4D97-AF65-F5344CB8AC3E}">
        <p14:creationId xmlns:p14="http://schemas.microsoft.com/office/powerpoint/2010/main" val="18110700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207194" y="2628275"/>
            <a:ext cx="8941981" cy="1943432"/>
          </a:xfrm>
          <a:solidFill>
            <a:schemeClr val="bg1">
              <a:alpha val="66000"/>
            </a:schemeClr>
          </a:solidFill>
        </p:spPr>
        <p:txBody>
          <a:bodyPr>
            <a:noAutofit/>
          </a:bodyPr>
          <a:lstStyle/>
          <a:p>
            <a:pPr marL="0" indent="0" algn="ctr">
              <a:buNone/>
            </a:pPr>
            <a:r>
              <a:rPr lang="en-US" sz="2400" dirty="0" smtClean="0">
                <a:ln w="9525">
                  <a:noFill/>
                </a:ln>
              </a:rPr>
              <a:t>That is the end of the practice.</a:t>
            </a:r>
          </a:p>
          <a:p>
            <a:pPr marL="0" indent="0" algn="ctr">
              <a:buNone/>
            </a:pPr>
            <a:endParaRPr lang="en-US" sz="2400" dirty="0">
              <a:ln w="9525">
                <a:noFill/>
              </a:ln>
            </a:endParaRPr>
          </a:p>
          <a:p>
            <a:pPr marL="0" indent="0" algn="ctr">
              <a:buNone/>
            </a:pPr>
            <a:endParaRPr lang="en-US" sz="2400" dirty="0" smtClean="0">
              <a:ln w="9525">
                <a:noFill/>
              </a:ln>
            </a:endParaRPr>
          </a:p>
        </p:txBody>
      </p:sp>
      <p:sp>
        <p:nvSpPr>
          <p:cNvPr id="9" name="Title 3"/>
          <p:cNvSpPr txBox="1">
            <a:spLocks/>
          </p:cNvSpPr>
          <p:nvPr/>
        </p:nvSpPr>
        <p:spPr>
          <a:xfrm>
            <a:off x="1476478" y="6192449"/>
            <a:ext cx="6010103"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a:t>
            </a:r>
            <a:r>
              <a:rPr lang="en-US" sz="3000" dirty="0" smtClean="0">
                <a:solidFill>
                  <a:srgbClr val="FF0000"/>
                </a:solidFill>
              </a:rPr>
              <a:t>KEY </a:t>
            </a:r>
            <a:r>
              <a:rPr lang="en-US" sz="3000" dirty="0">
                <a:solidFill>
                  <a:srgbClr val="FF0000"/>
                </a:solidFill>
              </a:rPr>
              <a:t>TO CONTINUE</a:t>
            </a:r>
          </a:p>
        </p:txBody>
      </p:sp>
      <p:sp>
        <p:nvSpPr>
          <p:cNvPr id="11"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4" name="Right Arrow 13"/>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Subtitle 8"/>
          <p:cNvSpPr txBox="1">
            <a:spLocks/>
          </p:cNvSpPr>
          <p:nvPr/>
        </p:nvSpPr>
        <p:spPr>
          <a:xfrm>
            <a:off x="493458" y="6186860"/>
            <a:ext cx="626743" cy="3801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tx1"/>
                </a:solidFill>
              </a:rPr>
              <a:t>LEFT</a:t>
            </a:r>
            <a:endParaRPr lang="en-US" sz="1600" dirty="0">
              <a:solidFill>
                <a:schemeClr val="tx1"/>
              </a:solidFill>
            </a:endParaRPr>
          </a:p>
        </p:txBody>
      </p:sp>
      <p:sp>
        <p:nvSpPr>
          <p:cNvPr id="16" name="Right Arrow 15"/>
          <p:cNvSpPr/>
          <p:nvPr/>
        </p:nvSpPr>
        <p:spPr>
          <a:xfrm rot="10800000">
            <a:off x="385253" y="6461390"/>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77513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207194" y="980228"/>
            <a:ext cx="8941981" cy="4208460"/>
          </a:xfrm>
          <a:solidFill>
            <a:schemeClr val="bg1">
              <a:alpha val="66000"/>
            </a:schemeClr>
          </a:solidFill>
        </p:spPr>
        <p:txBody>
          <a:bodyPr>
            <a:noAutofit/>
          </a:bodyPr>
          <a:lstStyle/>
          <a:p>
            <a:pPr marL="0" indent="0" algn="ctr">
              <a:buNone/>
            </a:pPr>
            <a:r>
              <a:rPr lang="en-US" sz="2400" dirty="0" smtClean="0">
                <a:ln w="9525">
                  <a:noFill/>
                </a:ln>
              </a:rPr>
              <a:t>In the real game, the planets, aliens, and spaceships will be new colors, but the rules will be the same.</a:t>
            </a:r>
          </a:p>
          <a:p>
            <a:pPr marL="0" indent="0" algn="ctr">
              <a:buNone/>
            </a:pPr>
            <a:endParaRPr lang="en-US" sz="2400" dirty="0" smtClean="0">
              <a:ln w="9525">
                <a:noFill/>
              </a:ln>
            </a:endParaRPr>
          </a:p>
          <a:p>
            <a:pPr marL="0" indent="0" algn="ctr">
              <a:buNone/>
            </a:pPr>
            <a:endParaRPr lang="en-US" sz="2400" dirty="0">
              <a:ln w="9525">
                <a:noFill/>
              </a:ln>
            </a:endParaRPr>
          </a:p>
          <a:p>
            <a:pPr marL="0" indent="0" algn="ctr">
              <a:buNone/>
            </a:pPr>
            <a:r>
              <a:rPr lang="en-US" sz="2400" dirty="0" smtClean="0">
                <a:ln w="9525">
                  <a:noFill/>
                </a:ln>
              </a:rPr>
              <a:t>The game is hard, so you will need to concentrate, but don’t be afraid to trust your instincts.</a:t>
            </a:r>
          </a:p>
          <a:p>
            <a:pPr marL="0" indent="0" algn="ctr">
              <a:buNone/>
            </a:pPr>
            <a:endParaRPr lang="en-US" sz="2400" dirty="0" smtClean="0">
              <a:ln w="9525">
                <a:noFill/>
              </a:ln>
            </a:endParaRPr>
          </a:p>
          <a:p>
            <a:pPr marL="0" indent="0" algn="ctr">
              <a:buNone/>
            </a:pPr>
            <a:endParaRPr lang="en-US" sz="2400" dirty="0">
              <a:ln w="9525">
                <a:noFill/>
              </a:ln>
            </a:endParaRPr>
          </a:p>
          <a:p>
            <a:pPr marL="0" indent="0" algn="ctr">
              <a:buNone/>
            </a:pPr>
            <a:r>
              <a:rPr lang="en-US" sz="2400" dirty="0" smtClean="0">
                <a:ln w="9525">
                  <a:noFill/>
                </a:ln>
              </a:rPr>
              <a:t>Here are three hints on how to play the game</a:t>
            </a:r>
          </a:p>
        </p:txBody>
      </p:sp>
      <p:sp>
        <p:nvSpPr>
          <p:cNvPr id="9" name="Title 3"/>
          <p:cNvSpPr txBox="1">
            <a:spLocks/>
          </p:cNvSpPr>
          <p:nvPr/>
        </p:nvSpPr>
        <p:spPr>
          <a:xfrm>
            <a:off x="1476478" y="6192449"/>
            <a:ext cx="6010103"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a:t>
            </a:r>
            <a:r>
              <a:rPr lang="en-US" sz="3000" dirty="0" smtClean="0">
                <a:solidFill>
                  <a:srgbClr val="FF0000"/>
                </a:solidFill>
              </a:rPr>
              <a:t>KEY </a:t>
            </a:r>
            <a:r>
              <a:rPr lang="en-US" sz="3000" dirty="0">
                <a:solidFill>
                  <a:srgbClr val="FF0000"/>
                </a:solidFill>
              </a:rPr>
              <a:t>TO CONTINUE</a:t>
            </a:r>
          </a:p>
        </p:txBody>
      </p:sp>
      <p:sp>
        <p:nvSpPr>
          <p:cNvPr id="11"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4" name="Right Arrow 13"/>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Subtitle 8"/>
          <p:cNvSpPr txBox="1">
            <a:spLocks/>
          </p:cNvSpPr>
          <p:nvPr/>
        </p:nvSpPr>
        <p:spPr>
          <a:xfrm>
            <a:off x="493458" y="6186860"/>
            <a:ext cx="626743" cy="3801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tx1"/>
                </a:solidFill>
              </a:rPr>
              <a:t>LEFT</a:t>
            </a:r>
            <a:endParaRPr lang="en-US" sz="1600" dirty="0">
              <a:solidFill>
                <a:schemeClr val="tx1"/>
              </a:solidFill>
            </a:endParaRPr>
          </a:p>
        </p:txBody>
      </p:sp>
      <p:sp>
        <p:nvSpPr>
          <p:cNvPr id="16" name="Right Arrow 15"/>
          <p:cNvSpPr/>
          <p:nvPr/>
        </p:nvSpPr>
        <p:spPr>
          <a:xfrm rot="10800000">
            <a:off x="385253" y="6461390"/>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98247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207194" y="980228"/>
            <a:ext cx="8941981" cy="4208460"/>
          </a:xfrm>
          <a:solidFill>
            <a:schemeClr val="bg1">
              <a:alpha val="66000"/>
            </a:schemeClr>
          </a:solidFill>
        </p:spPr>
        <p:txBody>
          <a:bodyPr>
            <a:noAutofit/>
          </a:bodyPr>
          <a:lstStyle/>
          <a:p>
            <a:pPr marL="0" indent="0" algn="ctr">
              <a:buNone/>
            </a:pPr>
            <a:r>
              <a:rPr lang="en-US" sz="2400" dirty="0" smtClean="0">
                <a:ln w="9525">
                  <a:noFill/>
                </a:ln>
              </a:rPr>
              <a:t>Hint #1</a:t>
            </a:r>
          </a:p>
          <a:p>
            <a:pPr marL="0" indent="0" algn="ctr">
              <a:buNone/>
            </a:pPr>
            <a:endParaRPr lang="en-US" sz="2400" dirty="0">
              <a:ln w="9525">
                <a:noFill/>
              </a:ln>
            </a:endParaRPr>
          </a:p>
          <a:p>
            <a:pPr marL="0" indent="0" algn="ctr">
              <a:buNone/>
            </a:pPr>
            <a:r>
              <a:rPr lang="en-US" sz="2400" dirty="0" smtClean="0">
                <a:ln w="9525">
                  <a:noFill/>
                </a:ln>
              </a:rPr>
              <a:t>Remember which aliens have treasure. How good a mine is changes slowly, so an alien that has a lot of treasure to share now, will probably be able to share a lot in the near future.</a:t>
            </a:r>
          </a:p>
        </p:txBody>
      </p:sp>
      <p:sp>
        <p:nvSpPr>
          <p:cNvPr id="9" name="Title 3"/>
          <p:cNvSpPr txBox="1">
            <a:spLocks/>
          </p:cNvSpPr>
          <p:nvPr/>
        </p:nvSpPr>
        <p:spPr>
          <a:xfrm>
            <a:off x="1476478" y="6192449"/>
            <a:ext cx="6010103"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a:t>
            </a:r>
            <a:r>
              <a:rPr lang="en-US" sz="3000" dirty="0" smtClean="0">
                <a:solidFill>
                  <a:srgbClr val="FF0000"/>
                </a:solidFill>
              </a:rPr>
              <a:t>KEY </a:t>
            </a:r>
            <a:r>
              <a:rPr lang="en-US" sz="3000" dirty="0">
                <a:solidFill>
                  <a:srgbClr val="FF0000"/>
                </a:solidFill>
              </a:rPr>
              <a:t>TO CONTINUE</a:t>
            </a:r>
          </a:p>
        </p:txBody>
      </p:sp>
      <p:sp>
        <p:nvSpPr>
          <p:cNvPr id="11"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4" name="Right Arrow 13"/>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Subtitle 8"/>
          <p:cNvSpPr txBox="1">
            <a:spLocks/>
          </p:cNvSpPr>
          <p:nvPr/>
        </p:nvSpPr>
        <p:spPr>
          <a:xfrm>
            <a:off x="493458" y="6186860"/>
            <a:ext cx="626743" cy="3801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tx1"/>
                </a:solidFill>
              </a:rPr>
              <a:t>LEFT</a:t>
            </a:r>
            <a:endParaRPr lang="en-US" sz="1600" dirty="0">
              <a:solidFill>
                <a:schemeClr val="tx1"/>
              </a:solidFill>
            </a:endParaRPr>
          </a:p>
        </p:txBody>
      </p:sp>
      <p:sp>
        <p:nvSpPr>
          <p:cNvPr id="16" name="Right Arrow 15"/>
          <p:cNvSpPr/>
          <p:nvPr/>
        </p:nvSpPr>
        <p:spPr>
          <a:xfrm rot="10800000">
            <a:off x="385253" y="6461390"/>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86737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207194" y="980228"/>
            <a:ext cx="8941981" cy="4208460"/>
          </a:xfrm>
          <a:solidFill>
            <a:schemeClr val="bg1">
              <a:alpha val="66000"/>
            </a:schemeClr>
          </a:solidFill>
        </p:spPr>
        <p:txBody>
          <a:bodyPr>
            <a:noAutofit/>
          </a:bodyPr>
          <a:lstStyle/>
          <a:p>
            <a:pPr marL="0" indent="0" algn="ctr">
              <a:buNone/>
            </a:pPr>
            <a:r>
              <a:rPr lang="en-US" sz="2400" dirty="0" smtClean="0">
                <a:ln w="9525">
                  <a:noFill/>
                </a:ln>
              </a:rPr>
              <a:t>Hint #2</a:t>
            </a:r>
          </a:p>
          <a:p>
            <a:pPr marL="0" indent="0" algn="ctr">
              <a:buNone/>
            </a:pPr>
            <a:endParaRPr lang="en-US" sz="2400" dirty="0">
              <a:ln w="9525">
                <a:noFill/>
              </a:ln>
            </a:endParaRPr>
          </a:p>
          <a:p>
            <a:pPr marL="0" indent="0" algn="ctr">
              <a:buNone/>
            </a:pPr>
            <a:r>
              <a:rPr lang="en-US" sz="2400" dirty="0" smtClean="0">
                <a:ln w="9525">
                  <a:noFill/>
                </a:ln>
              </a:rPr>
              <a:t>Remember, each alien has its own mine.</a:t>
            </a:r>
          </a:p>
          <a:p>
            <a:pPr marL="0" indent="0" algn="ctr">
              <a:buNone/>
            </a:pPr>
            <a:r>
              <a:rPr lang="en-US" sz="2400" dirty="0" smtClean="0">
                <a:ln w="9525">
                  <a:noFill/>
                </a:ln>
              </a:rPr>
              <a:t> Just because one alien has a bad mine and can’t share very often, does not mean another has a good mine.</a:t>
            </a:r>
            <a:br>
              <a:rPr lang="en-US" sz="2400" dirty="0" smtClean="0">
                <a:ln w="9525">
                  <a:noFill/>
                </a:ln>
              </a:rPr>
            </a:br>
            <a:endParaRPr lang="en-US" sz="2400" dirty="0" smtClean="0">
              <a:ln w="9525">
                <a:noFill/>
              </a:ln>
            </a:endParaRPr>
          </a:p>
          <a:p>
            <a:pPr marL="0" indent="0" algn="ctr">
              <a:buNone/>
            </a:pPr>
            <a:r>
              <a:rPr lang="en-US" sz="2400" dirty="0" smtClean="0">
                <a:ln w="9525">
                  <a:noFill/>
                </a:ln>
              </a:rPr>
              <a:t>Also, there are no funny pattern in how an alien shares, like every time you ask, or depending on which spaceship you took. </a:t>
            </a:r>
          </a:p>
          <a:p>
            <a:pPr marL="0" indent="0" algn="ctr">
              <a:buNone/>
            </a:pPr>
            <a:r>
              <a:rPr lang="en-US" sz="2400" dirty="0" smtClean="0">
                <a:ln w="9525">
                  <a:noFill/>
                </a:ln>
              </a:rPr>
              <a:t>The aliens are not trying to trick you.</a:t>
            </a:r>
            <a:endParaRPr lang="en-US" sz="2400" dirty="0">
              <a:ln w="9525">
                <a:noFill/>
              </a:ln>
            </a:endParaRPr>
          </a:p>
        </p:txBody>
      </p:sp>
      <p:sp>
        <p:nvSpPr>
          <p:cNvPr id="9" name="Title 3"/>
          <p:cNvSpPr txBox="1">
            <a:spLocks/>
          </p:cNvSpPr>
          <p:nvPr/>
        </p:nvSpPr>
        <p:spPr>
          <a:xfrm>
            <a:off x="1476478" y="6192449"/>
            <a:ext cx="6010103"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a:t>
            </a:r>
            <a:r>
              <a:rPr lang="en-US" sz="3000" dirty="0" smtClean="0">
                <a:solidFill>
                  <a:srgbClr val="FF0000"/>
                </a:solidFill>
              </a:rPr>
              <a:t>KEY </a:t>
            </a:r>
            <a:r>
              <a:rPr lang="en-US" sz="3000" dirty="0">
                <a:solidFill>
                  <a:srgbClr val="FF0000"/>
                </a:solidFill>
              </a:rPr>
              <a:t>TO CONTINUE</a:t>
            </a:r>
          </a:p>
        </p:txBody>
      </p:sp>
      <p:sp>
        <p:nvSpPr>
          <p:cNvPr id="11"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4" name="Right Arrow 13"/>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Subtitle 8"/>
          <p:cNvSpPr txBox="1">
            <a:spLocks/>
          </p:cNvSpPr>
          <p:nvPr/>
        </p:nvSpPr>
        <p:spPr>
          <a:xfrm>
            <a:off x="493458" y="6186860"/>
            <a:ext cx="626743" cy="3801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tx1"/>
                </a:solidFill>
              </a:rPr>
              <a:t>LEFT</a:t>
            </a:r>
            <a:endParaRPr lang="en-US" sz="1600" dirty="0">
              <a:solidFill>
                <a:schemeClr val="tx1"/>
              </a:solidFill>
            </a:endParaRPr>
          </a:p>
        </p:txBody>
      </p:sp>
      <p:sp>
        <p:nvSpPr>
          <p:cNvPr id="16" name="Right Arrow 15"/>
          <p:cNvSpPr/>
          <p:nvPr/>
        </p:nvSpPr>
        <p:spPr>
          <a:xfrm rot="10800000">
            <a:off x="385253" y="6461390"/>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8294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207194" y="980228"/>
            <a:ext cx="8941981" cy="4208460"/>
          </a:xfrm>
          <a:solidFill>
            <a:schemeClr val="bg1">
              <a:alpha val="66000"/>
            </a:schemeClr>
          </a:solidFill>
        </p:spPr>
        <p:txBody>
          <a:bodyPr>
            <a:noAutofit/>
          </a:bodyPr>
          <a:lstStyle/>
          <a:p>
            <a:pPr marL="0" indent="0" algn="ctr">
              <a:buNone/>
            </a:pPr>
            <a:r>
              <a:rPr lang="en-US" sz="2400" dirty="0" smtClean="0">
                <a:ln w="9525">
                  <a:noFill/>
                </a:ln>
              </a:rPr>
              <a:t>Hint #3</a:t>
            </a:r>
          </a:p>
          <a:p>
            <a:pPr marL="0" indent="0" algn="ctr">
              <a:buNone/>
            </a:pPr>
            <a:endParaRPr lang="en-US" sz="2400" dirty="0">
              <a:ln w="9525">
                <a:noFill/>
              </a:ln>
            </a:endParaRPr>
          </a:p>
          <a:p>
            <a:pPr marL="0" indent="0" algn="ctr">
              <a:buNone/>
            </a:pPr>
            <a:r>
              <a:rPr lang="en-US" sz="2400" dirty="0" smtClean="0">
                <a:ln w="9525">
                  <a:noFill/>
                </a:ln>
              </a:rPr>
              <a:t>The spaceship you choose is important because often an alien on one planet may be better than the ones on another planet.</a:t>
            </a:r>
          </a:p>
          <a:p>
            <a:pPr marL="0" indent="0" algn="ctr">
              <a:buNone/>
            </a:pPr>
            <a:endParaRPr lang="en-US" sz="2400" dirty="0">
              <a:ln w="9525">
                <a:noFill/>
              </a:ln>
            </a:endParaRPr>
          </a:p>
          <a:p>
            <a:pPr marL="0" indent="0" algn="ctr">
              <a:buNone/>
            </a:pPr>
            <a:r>
              <a:rPr lang="en-US" sz="2400" dirty="0" smtClean="0">
                <a:ln w="9525">
                  <a:noFill/>
                </a:ln>
              </a:rPr>
              <a:t>You can find more treasure by finding the spaceship that is most likely to take you to the right planet</a:t>
            </a:r>
          </a:p>
        </p:txBody>
      </p:sp>
      <p:sp>
        <p:nvSpPr>
          <p:cNvPr id="9" name="Title 3"/>
          <p:cNvSpPr txBox="1">
            <a:spLocks/>
          </p:cNvSpPr>
          <p:nvPr/>
        </p:nvSpPr>
        <p:spPr>
          <a:xfrm>
            <a:off x="1476478" y="6192449"/>
            <a:ext cx="6010103"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a:t>
            </a:r>
            <a:r>
              <a:rPr lang="en-US" sz="3000" dirty="0" smtClean="0">
                <a:solidFill>
                  <a:srgbClr val="FF0000"/>
                </a:solidFill>
              </a:rPr>
              <a:t>KEY </a:t>
            </a:r>
            <a:r>
              <a:rPr lang="en-US" sz="3000" dirty="0">
                <a:solidFill>
                  <a:srgbClr val="FF0000"/>
                </a:solidFill>
              </a:rPr>
              <a:t>TO CONTINUE</a:t>
            </a:r>
          </a:p>
        </p:txBody>
      </p:sp>
      <p:sp>
        <p:nvSpPr>
          <p:cNvPr id="11"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4" name="Right Arrow 13"/>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Subtitle 8"/>
          <p:cNvSpPr txBox="1">
            <a:spLocks/>
          </p:cNvSpPr>
          <p:nvPr/>
        </p:nvSpPr>
        <p:spPr>
          <a:xfrm>
            <a:off x="493458" y="6186860"/>
            <a:ext cx="626743" cy="3801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tx1"/>
                </a:solidFill>
              </a:rPr>
              <a:t>LEFT</a:t>
            </a:r>
            <a:endParaRPr lang="en-US" sz="1600" dirty="0">
              <a:solidFill>
                <a:schemeClr val="tx1"/>
              </a:solidFill>
            </a:endParaRPr>
          </a:p>
        </p:txBody>
      </p:sp>
      <p:sp>
        <p:nvSpPr>
          <p:cNvPr id="16" name="Right Arrow 15"/>
          <p:cNvSpPr/>
          <p:nvPr/>
        </p:nvSpPr>
        <p:spPr>
          <a:xfrm rot="10800000">
            <a:off x="385253" y="6461390"/>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03848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207194" y="980228"/>
            <a:ext cx="8941981" cy="4208460"/>
          </a:xfrm>
          <a:solidFill>
            <a:schemeClr val="bg1">
              <a:alpha val="66000"/>
            </a:schemeClr>
          </a:solidFill>
        </p:spPr>
        <p:txBody>
          <a:bodyPr>
            <a:noAutofit/>
          </a:bodyPr>
          <a:lstStyle/>
          <a:p>
            <a:pPr marL="0" indent="0" algn="ctr">
              <a:buNone/>
            </a:pPr>
            <a:r>
              <a:rPr lang="en-US" sz="2400" dirty="0" smtClean="0">
                <a:ln w="9525">
                  <a:noFill/>
                </a:ln>
              </a:rPr>
              <a:t>OK! Now you know how to play.</a:t>
            </a:r>
          </a:p>
          <a:p>
            <a:pPr marL="0" indent="0" algn="ctr">
              <a:buNone/>
            </a:pPr>
            <a:endParaRPr lang="en-US" sz="2400" dirty="0" smtClean="0">
              <a:ln w="9525">
                <a:noFill/>
              </a:ln>
            </a:endParaRPr>
          </a:p>
          <a:p>
            <a:pPr marL="0" indent="0" algn="ctr">
              <a:buNone/>
            </a:pPr>
            <a:r>
              <a:rPr lang="en-US" sz="2400" dirty="0" smtClean="0">
                <a:ln w="9525">
                  <a:noFill/>
                </a:ln>
              </a:rPr>
              <a:t>In the real game we’ll count how many pieces of space treasure you find and pay you real money for it at the end</a:t>
            </a:r>
          </a:p>
          <a:p>
            <a:pPr marL="0" indent="0" algn="ctr">
              <a:buNone/>
            </a:pPr>
            <a:endParaRPr lang="en-US" sz="2400" dirty="0">
              <a:ln w="9525">
                <a:noFill/>
              </a:ln>
            </a:endParaRPr>
          </a:p>
          <a:p>
            <a:pPr marL="0" indent="0" algn="ctr">
              <a:buNone/>
            </a:pPr>
            <a:r>
              <a:rPr lang="en-US" sz="2400" dirty="0" smtClean="0">
                <a:ln w="9525">
                  <a:noFill/>
                </a:ln>
              </a:rPr>
              <a:t>Ready? Now its time to play the game! </a:t>
            </a:r>
          </a:p>
          <a:p>
            <a:pPr marL="0" indent="0" algn="ctr">
              <a:buNone/>
            </a:pPr>
            <a:r>
              <a:rPr lang="en-US" sz="2400" dirty="0" smtClean="0">
                <a:ln w="9525">
                  <a:noFill/>
                </a:ln>
              </a:rPr>
              <a:t>Good luck space traveler!</a:t>
            </a:r>
          </a:p>
        </p:txBody>
      </p:sp>
      <p:sp>
        <p:nvSpPr>
          <p:cNvPr id="9" name="Title 3"/>
          <p:cNvSpPr txBox="1">
            <a:spLocks/>
          </p:cNvSpPr>
          <p:nvPr/>
        </p:nvSpPr>
        <p:spPr>
          <a:xfrm>
            <a:off x="1476478" y="6192449"/>
            <a:ext cx="6010103"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a:t>
            </a:r>
            <a:r>
              <a:rPr lang="en-US" sz="3000" dirty="0" smtClean="0">
                <a:solidFill>
                  <a:srgbClr val="FF0000"/>
                </a:solidFill>
              </a:rPr>
              <a:t>KEY </a:t>
            </a:r>
            <a:r>
              <a:rPr lang="en-US" sz="3000" dirty="0">
                <a:solidFill>
                  <a:srgbClr val="FF0000"/>
                </a:solidFill>
              </a:rPr>
              <a:t>TO CONTINUE</a:t>
            </a:r>
          </a:p>
        </p:txBody>
      </p:sp>
      <p:sp>
        <p:nvSpPr>
          <p:cNvPr id="11"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4" name="Right Arrow 13"/>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Subtitle 8"/>
          <p:cNvSpPr txBox="1">
            <a:spLocks/>
          </p:cNvSpPr>
          <p:nvPr/>
        </p:nvSpPr>
        <p:spPr>
          <a:xfrm>
            <a:off x="493458" y="6186860"/>
            <a:ext cx="626743" cy="3801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tx1"/>
                </a:solidFill>
              </a:rPr>
              <a:t>LEFT</a:t>
            </a:r>
            <a:endParaRPr lang="en-US" sz="1600" dirty="0">
              <a:solidFill>
                <a:schemeClr val="tx1"/>
              </a:solidFill>
            </a:endParaRPr>
          </a:p>
        </p:txBody>
      </p:sp>
      <p:sp>
        <p:nvSpPr>
          <p:cNvPr id="16" name="Right Arrow 15"/>
          <p:cNvSpPr/>
          <p:nvPr/>
        </p:nvSpPr>
        <p:spPr>
          <a:xfrm rot="10800000">
            <a:off x="385253" y="6461390"/>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62442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a:t>
            </a:r>
            <a:r>
              <a:rPr lang="en-US" sz="3000" dirty="0" smtClean="0">
                <a:solidFill>
                  <a:srgbClr val="FF0000"/>
                </a:solidFill>
              </a:rPr>
              <a:t>KEY </a:t>
            </a:r>
            <a:r>
              <a:rPr lang="en-US" sz="3000" dirty="0">
                <a:solidFill>
                  <a:srgbClr val="FF0000"/>
                </a:solidFill>
              </a:rPr>
              <a:t>TO CONTINUE</a:t>
            </a:r>
          </a:p>
        </p:txBody>
      </p:sp>
      <p:sp>
        <p:nvSpPr>
          <p:cNvPr id="6" name="TextBox 5"/>
          <p:cNvSpPr txBox="1"/>
          <p:nvPr/>
        </p:nvSpPr>
        <p:spPr>
          <a:xfrm>
            <a:off x="3502357" y="5119737"/>
            <a:ext cx="2144460" cy="523220"/>
          </a:xfrm>
          <a:prstGeom prst="rect">
            <a:avLst/>
          </a:prstGeom>
          <a:noFill/>
        </p:spPr>
        <p:txBody>
          <a:bodyPr wrap="square" rtlCol="0">
            <a:spAutoFit/>
          </a:bodyPr>
          <a:lstStyle/>
          <a:p>
            <a:pPr algn="ctr"/>
            <a:r>
              <a:rPr lang="en-US" sz="2800" dirty="0" smtClean="0"/>
              <a:t>Run 1</a:t>
            </a:r>
            <a:endParaRPr lang="en-US" sz="2800" dirty="0"/>
          </a:p>
        </p:txBody>
      </p:sp>
      <p:sp>
        <p:nvSpPr>
          <p:cNvPr id="12"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1982" y="236743"/>
            <a:ext cx="1760561" cy="333863"/>
          </a:xfrm>
          <a:prstGeom prst="rect">
            <a:avLst/>
          </a:prstGeom>
        </p:spPr>
      </p:pic>
      <p:sp>
        <p:nvSpPr>
          <p:cNvPr id="11" name="Title 3"/>
          <p:cNvSpPr>
            <a:spLocks noGrp="1"/>
          </p:cNvSpPr>
          <p:nvPr>
            <p:ph type="ctrTitle"/>
          </p:nvPr>
        </p:nvSpPr>
        <p:spPr>
          <a:xfrm>
            <a:off x="364343" y="2130425"/>
            <a:ext cx="8458200" cy="1470025"/>
          </a:xfrm>
        </p:spPr>
        <p:txBody>
          <a:bodyPr>
            <a:normAutofit/>
          </a:bodyPr>
          <a:lstStyle/>
          <a:p>
            <a:r>
              <a:rPr lang="en-US" dirty="0" smtClean="0"/>
              <a:t>Aliens Task</a:t>
            </a:r>
            <a:endParaRPr lang="en-US" dirty="0"/>
          </a:p>
        </p:txBody>
      </p:sp>
    </p:spTree>
    <p:extLst>
      <p:ext uri="{BB962C8B-B14F-4D97-AF65-F5344CB8AC3E}">
        <p14:creationId xmlns:p14="http://schemas.microsoft.com/office/powerpoint/2010/main" val="1251902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004" y="592046"/>
            <a:ext cx="8919556" cy="1420791"/>
          </a:xfrm>
        </p:spPr>
        <p:txBody>
          <a:bodyPr>
            <a:noAutofit/>
          </a:bodyPr>
          <a:lstStyle/>
          <a:p>
            <a:pPr marL="0" indent="0" algn="ctr">
              <a:buNone/>
            </a:pPr>
            <a:r>
              <a:rPr lang="en-US" dirty="0" smtClean="0"/>
              <a:t>On each planet, you will </a:t>
            </a:r>
            <a:r>
              <a:rPr lang="en-US" u="sng" dirty="0" smtClean="0"/>
              <a:t>pick </a:t>
            </a:r>
            <a:r>
              <a:rPr lang="en-US" u="sng" dirty="0" smtClean="0"/>
              <a:t>one</a:t>
            </a:r>
            <a:r>
              <a:rPr lang="en-US" dirty="0" smtClean="0"/>
              <a:t> alien </a:t>
            </a:r>
            <a:r>
              <a:rPr lang="en-US" dirty="0" smtClean="0"/>
              <a:t>to ask for </a:t>
            </a:r>
            <a:r>
              <a:rPr lang="en-US" b="1" dirty="0" smtClean="0"/>
              <a:t>space treasure</a:t>
            </a:r>
            <a:r>
              <a:rPr lang="en-US" dirty="0" smtClean="0"/>
              <a:t>.</a:t>
            </a:r>
            <a:endParaRPr lang="en-US" dirty="0"/>
          </a:p>
          <a:p>
            <a:pPr marL="0" indent="0" algn="ctr">
              <a:buNone/>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9868" y="2325928"/>
            <a:ext cx="4746567" cy="35622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9160" y="3775845"/>
            <a:ext cx="1618864" cy="161886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32493" y="3855541"/>
            <a:ext cx="1459472" cy="1459472"/>
          </a:xfrm>
          <a:prstGeom prst="rect">
            <a:avLst/>
          </a:prstGeom>
        </p:spPr>
      </p:pic>
      <p:sp>
        <p:nvSpPr>
          <p:cNvPr id="14" name="Title 3"/>
          <p:cNvSpPr txBox="1">
            <a:spLocks/>
          </p:cNvSpPr>
          <p:nvPr/>
        </p:nvSpPr>
        <p:spPr>
          <a:xfrm>
            <a:off x="1476478" y="6192449"/>
            <a:ext cx="6010103"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a:t>
            </a:r>
            <a:r>
              <a:rPr lang="en-US" sz="3000" dirty="0" smtClean="0">
                <a:solidFill>
                  <a:srgbClr val="FF0000"/>
                </a:solidFill>
              </a:rPr>
              <a:t>KEY </a:t>
            </a:r>
            <a:r>
              <a:rPr lang="en-US" sz="3000" dirty="0">
                <a:solidFill>
                  <a:srgbClr val="FF0000"/>
                </a:solidFill>
              </a:rPr>
              <a:t>TO CONTINUE</a:t>
            </a:r>
          </a:p>
        </p:txBody>
      </p:sp>
      <p:sp>
        <p:nvSpPr>
          <p:cNvPr id="15"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6" name="Right Arrow 15"/>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Subtitle 8"/>
          <p:cNvSpPr txBox="1">
            <a:spLocks/>
          </p:cNvSpPr>
          <p:nvPr/>
        </p:nvSpPr>
        <p:spPr>
          <a:xfrm>
            <a:off x="493458" y="6186860"/>
            <a:ext cx="626743" cy="3801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tx1"/>
                </a:solidFill>
              </a:rPr>
              <a:t>LEFT</a:t>
            </a:r>
            <a:endParaRPr lang="en-US" sz="1600" dirty="0">
              <a:solidFill>
                <a:schemeClr val="tx1"/>
              </a:solidFill>
            </a:endParaRPr>
          </a:p>
        </p:txBody>
      </p:sp>
      <p:sp>
        <p:nvSpPr>
          <p:cNvPr id="18" name="Right Arrow 17"/>
          <p:cNvSpPr/>
          <p:nvPr/>
        </p:nvSpPr>
        <p:spPr>
          <a:xfrm rot="10800000">
            <a:off x="385253" y="6461390"/>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88756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a:t>
            </a:r>
            <a:r>
              <a:rPr lang="en-US" sz="3000" dirty="0" smtClean="0">
                <a:solidFill>
                  <a:srgbClr val="FF0000"/>
                </a:solidFill>
              </a:rPr>
              <a:t>KEY </a:t>
            </a:r>
            <a:r>
              <a:rPr lang="en-US" sz="3000" dirty="0">
                <a:solidFill>
                  <a:srgbClr val="FF0000"/>
                </a:solidFill>
              </a:rPr>
              <a:t>TO CONTINUE</a:t>
            </a:r>
          </a:p>
        </p:txBody>
      </p:sp>
      <p:sp>
        <p:nvSpPr>
          <p:cNvPr id="6" name="TextBox 5"/>
          <p:cNvSpPr txBox="1"/>
          <p:nvPr/>
        </p:nvSpPr>
        <p:spPr>
          <a:xfrm>
            <a:off x="3502357" y="5119737"/>
            <a:ext cx="2144460" cy="523220"/>
          </a:xfrm>
          <a:prstGeom prst="rect">
            <a:avLst/>
          </a:prstGeom>
          <a:noFill/>
        </p:spPr>
        <p:txBody>
          <a:bodyPr wrap="square" rtlCol="0">
            <a:spAutoFit/>
          </a:bodyPr>
          <a:lstStyle/>
          <a:p>
            <a:pPr algn="ctr"/>
            <a:r>
              <a:rPr lang="en-US" sz="2800" dirty="0" smtClean="0"/>
              <a:t>Run </a:t>
            </a:r>
            <a:r>
              <a:rPr lang="en-US" sz="2800" dirty="0" smtClean="0"/>
              <a:t>2</a:t>
            </a:r>
            <a:endParaRPr lang="en-US" sz="2800" dirty="0"/>
          </a:p>
        </p:txBody>
      </p:sp>
      <p:sp>
        <p:nvSpPr>
          <p:cNvPr id="12"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1982" y="236743"/>
            <a:ext cx="1760561" cy="333863"/>
          </a:xfrm>
          <a:prstGeom prst="rect">
            <a:avLst/>
          </a:prstGeom>
        </p:spPr>
      </p:pic>
      <p:sp>
        <p:nvSpPr>
          <p:cNvPr id="11" name="Title 3"/>
          <p:cNvSpPr>
            <a:spLocks noGrp="1"/>
          </p:cNvSpPr>
          <p:nvPr>
            <p:ph type="ctrTitle"/>
          </p:nvPr>
        </p:nvSpPr>
        <p:spPr>
          <a:xfrm>
            <a:off x="364343" y="2130425"/>
            <a:ext cx="8458200" cy="1470025"/>
          </a:xfrm>
        </p:spPr>
        <p:txBody>
          <a:bodyPr>
            <a:normAutofit/>
          </a:bodyPr>
          <a:lstStyle/>
          <a:p>
            <a:r>
              <a:rPr lang="en-US" dirty="0" smtClean="0"/>
              <a:t>Aliens Task</a:t>
            </a:r>
            <a:endParaRPr lang="en-US" dirty="0"/>
          </a:p>
        </p:txBody>
      </p:sp>
    </p:spTree>
    <p:extLst>
      <p:ext uri="{BB962C8B-B14F-4D97-AF65-F5344CB8AC3E}">
        <p14:creationId xmlns:p14="http://schemas.microsoft.com/office/powerpoint/2010/main" val="9285158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a:t>
            </a:r>
            <a:r>
              <a:rPr lang="en-US" sz="3000" dirty="0" smtClean="0">
                <a:solidFill>
                  <a:srgbClr val="FF0000"/>
                </a:solidFill>
              </a:rPr>
              <a:t>KEY </a:t>
            </a:r>
            <a:r>
              <a:rPr lang="en-US" sz="3000" dirty="0">
                <a:solidFill>
                  <a:srgbClr val="FF0000"/>
                </a:solidFill>
              </a:rPr>
              <a:t>TO CONTINUE</a:t>
            </a:r>
          </a:p>
        </p:txBody>
      </p:sp>
      <p:sp>
        <p:nvSpPr>
          <p:cNvPr id="6" name="TextBox 5"/>
          <p:cNvSpPr txBox="1"/>
          <p:nvPr/>
        </p:nvSpPr>
        <p:spPr>
          <a:xfrm>
            <a:off x="3502357" y="5119737"/>
            <a:ext cx="2144460" cy="523220"/>
          </a:xfrm>
          <a:prstGeom prst="rect">
            <a:avLst/>
          </a:prstGeom>
          <a:noFill/>
        </p:spPr>
        <p:txBody>
          <a:bodyPr wrap="square" rtlCol="0">
            <a:spAutoFit/>
          </a:bodyPr>
          <a:lstStyle/>
          <a:p>
            <a:pPr algn="ctr"/>
            <a:r>
              <a:rPr lang="en-US" sz="2800" dirty="0" smtClean="0"/>
              <a:t>Run </a:t>
            </a:r>
            <a:r>
              <a:rPr lang="en-US" sz="2800" dirty="0" smtClean="0"/>
              <a:t>3</a:t>
            </a:r>
            <a:endParaRPr lang="en-US" sz="2800" dirty="0"/>
          </a:p>
        </p:txBody>
      </p:sp>
      <p:sp>
        <p:nvSpPr>
          <p:cNvPr id="12"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1982" y="236743"/>
            <a:ext cx="1760561" cy="333863"/>
          </a:xfrm>
          <a:prstGeom prst="rect">
            <a:avLst/>
          </a:prstGeom>
        </p:spPr>
      </p:pic>
      <p:sp>
        <p:nvSpPr>
          <p:cNvPr id="11" name="Title 3"/>
          <p:cNvSpPr>
            <a:spLocks noGrp="1"/>
          </p:cNvSpPr>
          <p:nvPr>
            <p:ph type="ctrTitle"/>
          </p:nvPr>
        </p:nvSpPr>
        <p:spPr>
          <a:xfrm>
            <a:off x="364343" y="2130425"/>
            <a:ext cx="8458200" cy="1470025"/>
          </a:xfrm>
        </p:spPr>
        <p:txBody>
          <a:bodyPr>
            <a:normAutofit/>
          </a:bodyPr>
          <a:lstStyle/>
          <a:p>
            <a:r>
              <a:rPr lang="en-US" dirty="0" smtClean="0"/>
              <a:t>Aliens Task</a:t>
            </a:r>
            <a:endParaRPr lang="en-US" dirty="0"/>
          </a:p>
        </p:txBody>
      </p:sp>
    </p:spTree>
    <p:extLst>
      <p:ext uri="{BB962C8B-B14F-4D97-AF65-F5344CB8AC3E}">
        <p14:creationId xmlns:p14="http://schemas.microsoft.com/office/powerpoint/2010/main" val="28851332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0" y="2945218"/>
            <a:ext cx="9144000" cy="1518129"/>
          </a:xfrm>
          <a:solidFill>
            <a:schemeClr val="bg1">
              <a:alpha val="66000"/>
            </a:schemeClr>
          </a:solidFill>
        </p:spPr>
        <p:txBody>
          <a:bodyPr>
            <a:noAutofit/>
          </a:bodyPr>
          <a:lstStyle/>
          <a:p>
            <a:pPr marL="0" indent="0" algn="ctr">
              <a:buNone/>
            </a:pPr>
            <a:r>
              <a:rPr lang="en-US" sz="2400" dirty="0" smtClean="0">
                <a:ln w="9525">
                  <a:noFill/>
                </a:ln>
              </a:rPr>
              <a:t>Press the RIGHT key to Start.</a:t>
            </a:r>
            <a:endParaRPr lang="en-US" sz="2400" dirty="0" smtClean="0">
              <a:ln w="9525">
                <a:noFill/>
              </a:ln>
            </a:endParaRPr>
          </a:p>
        </p:txBody>
      </p:sp>
    </p:spTree>
    <p:extLst>
      <p:ext uri="{BB962C8B-B14F-4D97-AF65-F5344CB8AC3E}">
        <p14:creationId xmlns:p14="http://schemas.microsoft.com/office/powerpoint/2010/main" val="2445199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9868" y="2325928"/>
            <a:ext cx="4746567" cy="35622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9160" y="3775845"/>
            <a:ext cx="1618864" cy="161886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32493" y="3855541"/>
            <a:ext cx="1459472" cy="1459472"/>
          </a:xfrm>
          <a:prstGeom prst="rect">
            <a:avLst/>
          </a:prstGeom>
        </p:spPr>
      </p:pic>
      <p:sp>
        <p:nvSpPr>
          <p:cNvPr id="10" name="Content Placeholder 2"/>
          <p:cNvSpPr>
            <a:spLocks noGrp="1"/>
          </p:cNvSpPr>
          <p:nvPr>
            <p:ph idx="1"/>
          </p:nvPr>
        </p:nvSpPr>
        <p:spPr>
          <a:xfrm>
            <a:off x="133004" y="592046"/>
            <a:ext cx="8919556" cy="1420791"/>
          </a:xfrm>
        </p:spPr>
        <p:txBody>
          <a:bodyPr>
            <a:noAutofit/>
          </a:bodyPr>
          <a:lstStyle/>
          <a:p>
            <a:pPr marL="0" indent="0" algn="ctr">
              <a:buNone/>
            </a:pPr>
            <a:r>
              <a:rPr lang="en-US" dirty="0" smtClean="0"/>
              <a:t>These aliens are nice, so if an alien just brought treasure up from the mine, it will share it with you.</a:t>
            </a:r>
          </a:p>
        </p:txBody>
      </p:sp>
      <p:sp>
        <p:nvSpPr>
          <p:cNvPr id="11" name="Title 3"/>
          <p:cNvSpPr txBox="1">
            <a:spLocks/>
          </p:cNvSpPr>
          <p:nvPr/>
        </p:nvSpPr>
        <p:spPr>
          <a:xfrm>
            <a:off x="1476478" y="6192449"/>
            <a:ext cx="6010103"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a:t>
            </a:r>
            <a:r>
              <a:rPr lang="en-US" sz="3000" dirty="0" smtClean="0">
                <a:solidFill>
                  <a:srgbClr val="FF0000"/>
                </a:solidFill>
              </a:rPr>
              <a:t>KEY </a:t>
            </a:r>
            <a:r>
              <a:rPr lang="en-US" sz="3000" dirty="0">
                <a:solidFill>
                  <a:srgbClr val="FF0000"/>
                </a:solidFill>
              </a:rPr>
              <a:t>TO CONTINUE</a:t>
            </a:r>
          </a:p>
        </p:txBody>
      </p:sp>
      <p:sp>
        <p:nvSpPr>
          <p:cNvPr id="14"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5" name="Right Arrow 14"/>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Subtitle 8"/>
          <p:cNvSpPr txBox="1">
            <a:spLocks/>
          </p:cNvSpPr>
          <p:nvPr/>
        </p:nvSpPr>
        <p:spPr>
          <a:xfrm>
            <a:off x="493458" y="6186860"/>
            <a:ext cx="626743" cy="3801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tx1"/>
                </a:solidFill>
              </a:rPr>
              <a:t>LEFT</a:t>
            </a:r>
            <a:endParaRPr lang="en-US" sz="1600" dirty="0">
              <a:solidFill>
                <a:schemeClr val="tx1"/>
              </a:solidFill>
            </a:endParaRPr>
          </a:p>
        </p:txBody>
      </p:sp>
      <p:sp>
        <p:nvSpPr>
          <p:cNvPr id="17" name="Right Arrow 16"/>
          <p:cNvSpPr/>
          <p:nvPr/>
        </p:nvSpPr>
        <p:spPr>
          <a:xfrm rot="10800000">
            <a:off x="385253" y="6461390"/>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4444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9868" y="2325928"/>
            <a:ext cx="4746567" cy="35622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9160" y="3775845"/>
            <a:ext cx="1618864" cy="161886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32493" y="3855541"/>
            <a:ext cx="1459472" cy="1459472"/>
          </a:xfrm>
          <a:prstGeom prst="rect">
            <a:avLst/>
          </a:prstGeom>
        </p:spPr>
      </p:pic>
      <p:sp>
        <p:nvSpPr>
          <p:cNvPr id="10" name="Content Placeholder 2"/>
          <p:cNvSpPr>
            <a:spLocks noGrp="1"/>
          </p:cNvSpPr>
          <p:nvPr>
            <p:ph idx="1"/>
          </p:nvPr>
        </p:nvSpPr>
        <p:spPr>
          <a:xfrm>
            <a:off x="0" y="592046"/>
            <a:ext cx="9144000" cy="1420791"/>
          </a:xfrm>
        </p:spPr>
        <p:txBody>
          <a:bodyPr>
            <a:noAutofit/>
          </a:bodyPr>
          <a:lstStyle/>
          <a:p>
            <a:pPr marL="0" indent="0" algn="ctr">
              <a:buNone/>
            </a:pPr>
            <a:r>
              <a:rPr lang="en-US" sz="2800" dirty="0" smtClean="0"/>
              <a:t>For each choice, </a:t>
            </a:r>
            <a:r>
              <a:rPr lang="en-US" sz="2800" dirty="0" smtClean="0"/>
              <a:t>choose </a:t>
            </a:r>
            <a:r>
              <a:rPr lang="en-US" sz="2800" dirty="0" smtClean="0"/>
              <a:t>the </a:t>
            </a:r>
            <a:r>
              <a:rPr lang="en-US" sz="2800" dirty="0" smtClean="0">
                <a:solidFill>
                  <a:srgbClr val="FFFF00"/>
                </a:solidFill>
              </a:rPr>
              <a:t>LEFT</a:t>
            </a:r>
            <a:r>
              <a:rPr lang="en-US" sz="2800" dirty="0" smtClean="0"/>
              <a:t> </a:t>
            </a:r>
            <a:r>
              <a:rPr lang="en-US" sz="2800" dirty="0" smtClean="0">
                <a:solidFill>
                  <a:srgbClr val="FFFF00"/>
                </a:solidFill>
              </a:rPr>
              <a:t>alien</a:t>
            </a:r>
            <a:r>
              <a:rPr lang="en-US" sz="2800" dirty="0" smtClean="0"/>
              <a:t> by pressing </a:t>
            </a:r>
            <a:r>
              <a:rPr lang="en-US" sz="2800" dirty="0" smtClean="0"/>
              <a:t>th</a:t>
            </a:r>
            <a:r>
              <a:rPr lang="en-US" sz="2800" dirty="0" smtClean="0"/>
              <a:t>e </a:t>
            </a:r>
            <a:r>
              <a:rPr lang="en-US" sz="2800" dirty="0" smtClean="0">
                <a:solidFill>
                  <a:srgbClr val="FFFF00"/>
                </a:solidFill>
              </a:rPr>
              <a:t>1 </a:t>
            </a:r>
            <a:r>
              <a:rPr lang="en-US" sz="2800" dirty="0" smtClean="0">
                <a:solidFill>
                  <a:srgbClr val="FFFF00"/>
                </a:solidFill>
              </a:rPr>
              <a:t>key </a:t>
            </a:r>
          </a:p>
          <a:p>
            <a:pPr marL="0" indent="0" algn="ctr">
              <a:buNone/>
            </a:pPr>
            <a:r>
              <a:rPr lang="en-US" sz="2800" dirty="0" smtClean="0"/>
              <a:t>and the </a:t>
            </a:r>
            <a:r>
              <a:rPr lang="en-US" sz="2800" dirty="0" smtClean="0">
                <a:solidFill>
                  <a:schemeClr val="bg2">
                    <a:lumMod val="60000"/>
                    <a:lumOff val="40000"/>
                  </a:schemeClr>
                </a:solidFill>
              </a:rPr>
              <a:t>RIGHT alien </a:t>
            </a:r>
            <a:r>
              <a:rPr lang="en-US" sz="2800" dirty="0" smtClean="0"/>
              <a:t>by pressing the </a:t>
            </a:r>
            <a:r>
              <a:rPr lang="en-US" sz="2800" dirty="0" smtClean="0">
                <a:solidFill>
                  <a:schemeClr val="bg2">
                    <a:lumMod val="60000"/>
                    <a:lumOff val="40000"/>
                  </a:schemeClr>
                </a:solidFill>
              </a:rPr>
              <a:t>0 key</a:t>
            </a:r>
            <a:r>
              <a:rPr lang="en-US" sz="2800" dirty="0" smtClean="0"/>
              <a:t>.</a:t>
            </a:r>
          </a:p>
          <a:p>
            <a:pPr marL="0" indent="0" algn="ctr">
              <a:buNone/>
            </a:pPr>
            <a:r>
              <a:rPr lang="en-US" sz="2800" dirty="0" smtClean="0"/>
              <a:t>The choice you make will be highlighted.</a:t>
            </a:r>
          </a:p>
        </p:txBody>
      </p:sp>
      <p:sp>
        <p:nvSpPr>
          <p:cNvPr id="9" name="Title 3"/>
          <p:cNvSpPr txBox="1">
            <a:spLocks/>
          </p:cNvSpPr>
          <p:nvPr/>
        </p:nvSpPr>
        <p:spPr>
          <a:xfrm>
            <a:off x="1476478" y="6192449"/>
            <a:ext cx="6010103"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a:t>
            </a:r>
            <a:r>
              <a:rPr lang="en-US" sz="3000" dirty="0" smtClean="0">
                <a:solidFill>
                  <a:srgbClr val="FF0000"/>
                </a:solidFill>
              </a:rPr>
              <a:t>KEY </a:t>
            </a:r>
            <a:r>
              <a:rPr lang="en-US" sz="3000" dirty="0">
                <a:solidFill>
                  <a:srgbClr val="FF0000"/>
                </a:solidFill>
              </a:rPr>
              <a:t>TO CONTINUE</a:t>
            </a:r>
          </a:p>
        </p:txBody>
      </p:sp>
      <p:sp>
        <p:nvSpPr>
          <p:cNvPr id="11"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4" name="Right Arrow 13"/>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Subtitle 8"/>
          <p:cNvSpPr txBox="1">
            <a:spLocks/>
          </p:cNvSpPr>
          <p:nvPr/>
        </p:nvSpPr>
        <p:spPr>
          <a:xfrm>
            <a:off x="493458" y="6186860"/>
            <a:ext cx="626743" cy="3801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tx1"/>
                </a:solidFill>
              </a:rPr>
              <a:t>LEFT</a:t>
            </a:r>
            <a:endParaRPr lang="en-US" sz="1600" dirty="0">
              <a:solidFill>
                <a:schemeClr val="tx1"/>
              </a:solidFill>
            </a:endParaRPr>
          </a:p>
        </p:txBody>
      </p:sp>
      <p:sp>
        <p:nvSpPr>
          <p:cNvPr id="16" name="Right Arrow 15"/>
          <p:cNvSpPr/>
          <p:nvPr/>
        </p:nvSpPr>
        <p:spPr>
          <a:xfrm rot="10800000">
            <a:off x="385253" y="6461390"/>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2090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9868" y="2325928"/>
            <a:ext cx="4746567" cy="35622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9160" y="3775845"/>
            <a:ext cx="1618864" cy="161886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32493" y="3855541"/>
            <a:ext cx="1459472" cy="1459472"/>
          </a:xfrm>
          <a:prstGeom prst="rect">
            <a:avLst/>
          </a:prstGeom>
        </p:spPr>
      </p:pic>
      <p:sp>
        <p:nvSpPr>
          <p:cNvPr id="10" name="Content Placeholder 2"/>
          <p:cNvSpPr>
            <a:spLocks noGrp="1"/>
          </p:cNvSpPr>
          <p:nvPr>
            <p:ph idx="1"/>
          </p:nvPr>
        </p:nvSpPr>
        <p:spPr>
          <a:xfrm>
            <a:off x="0" y="767872"/>
            <a:ext cx="9144000" cy="1420791"/>
          </a:xfrm>
        </p:spPr>
        <p:txBody>
          <a:bodyPr>
            <a:noAutofit/>
          </a:bodyPr>
          <a:lstStyle/>
          <a:p>
            <a:pPr marL="0" indent="0" algn="ctr">
              <a:buNone/>
            </a:pPr>
            <a:r>
              <a:rPr lang="en-US" sz="2800" dirty="0" smtClean="0"/>
              <a:t>Try practicing a few times now.</a:t>
            </a:r>
            <a:endParaRPr lang="en-US" sz="2800" dirty="0" smtClean="0"/>
          </a:p>
        </p:txBody>
      </p:sp>
      <p:sp>
        <p:nvSpPr>
          <p:cNvPr id="9" name="Title 3"/>
          <p:cNvSpPr txBox="1">
            <a:spLocks/>
          </p:cNvSpPr>
          <p:nvPr/>
        </p:nvSpPr>
        <p:spPr>
          <a:xfrm>
            <a:off x="1476478" y="6192449"/>
            <a:ext cx="6010103"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a:t>
            </a:r>
            <a:r>
              <a:rPr lang="en-US" sz="3000" dirty="0" smtClean="0">
                <a:solidFill>
                  <a:srgbClr val="FF0000"/>
                </a:solidFill>
              </a:rPr>
              <a:t>KEY </a:t>
            </a:r>
            <a:r>
              <a:rPr lang="en-US" sz="3000" dirty="0">
                <a:solidFill>
                  <a:srgbClr val="FF0000"/>
                </a:solidFill>
              </a:rPr>
              <a:t>TO CONTINUE</a:t>
            </a:r>
          </a:p>
        </p:txBody>
      </p:sp>
      <p:sp>
        <p:nvSpPr>
          <p:cNvPr id="11"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4" name="Right Arrow 13"/>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Subtitle 8"/>
          <p:cNvSpPr txBox="1">
            <a:spLocks/>
          </p:cNvSpPr>
          <p:nvPr/>
        </p:nvSpPr>
        <p:spPr>
          <a:xfrm>
            <a:off x="493458" y="6186860"/>
            <a:ext cx="626743" cy="3801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tx1"/>
                </a:solidFill>
              </a:rPr>
              <a:t>LEFT</a:t>
            </a:r>
            <a:endParaRPr lang="en-US" sz="1600" dirty="0">
              <a:solidFill>
                <a:schemeClr val="tx1"/>
              </a:solidFill>
            </a:endParaRPr>
          </a:p>
        </p:txBody>
      </p:sp>
      <p:sp>
        <p:nvSpPr>
          <p:cNvPr id="16" name="Right Arrow 15"/>
          <p:cNvSpPr/>
          <p:nvPr/>
        </p:nvSpPr>
        <p:spPr>
          <a:xfrm rot="10800000">
            <a:off x="385253" y="6461390"/>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392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128849" y="850726"/>
            <a:ext cx="9144000" cy="1420791"/>
          </a:xfrm>
        </p:spPr>
        <p:txBody>
          <a:bodyPr>
            <a:noAutofit/>
          </a:bodyPr>
          <a:lstStyle/>
          <a:p>
            <a:pPr marL="0" indent="0" algn="ctr">
              <a:buNone/>
            </a:pPr>
            <a:r>
              <a:rPr lang="en-US" sz="2800" dirty="0" smtClean="0"/>
              <a:t>Trials for choosing an alien</a:t>
            </a:r>
            <a:endParaRPr lang="en-US" sz="2800" dirty="0" smtClean="0"/>
          </a:p>
        </p:txBody>
      </p:sp>
    </p:spTree>
    <p:extLst>
      <p:ext uri="{BB962C8B-B14F-4D97-AF65-F5344CB8AC3E}">
        <p14:creationId xmlns:p14="http://schemas.microsoft.com/office/powerpoint/2010/main" val="140055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0" y="767872"/>
            <a:ext cx="9144000" cy="1420791"/>
          </a:xfrm>
        </p:spPr>
        <p:txBody>
          <a:bodyPr>
            <a:noAutofit/>
          </a:bodyPr>
          <a:lstStyle/>
          <a:p>
            <a:pPr marL="0" indent="0" algn="ctr">
              <a:buNone/>
            </a:pPr>
            <a:r>
              <a:rPr lang="en-US" sz="2800" dirty="0" smtClean="0"/>
              <a:t>After you choose an alien, you will find out whether you got treasure.</a:t>
            </a:r>
            <a:endParaRPr lang="en-US" sz="2800" dirty="0" smtClean="0"/>
          </a:p>
        </p:txBody>
      </p:sp>
      <p:sp>
        <p:nvSpPr>
          <p:cNvPr id="9" name="Title 3"/>
          <p:cNvSpPr txBox="1">
            <a:spLocks/>
          </p:cNvSpPr>
          <p:nvPr/>
        </p:nvSpPr>
        <p:spPr>
          <a:xfrm>
            <a:off x="1476478" y="6192449"/>
            <a:ext cx="6010103"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a:t>
            </a:r>
            <a:r>
              <a:rPr lang="en-US" sz="3000" dirty="0" smtClean="0">
                <a:solidFill>
                  <a:srgbClr val="FF0000"/>
                </a:solidFill>
              </a:rPr>
              <a:t>KEY </a:t>
            </a:r>
            <a:r>
              <a:rPr lang="en-US" sz="3000" dirty="0">
                <a:solidFill>
                  <a:srgbClr val="FF0000"/>
                </a:solidFill>
              </a:rPr>
              <a:t>TO CONTINUE</a:t>
            </a:r>
          </a:p>
        </p:txBody>
      </p:sp>
      <p:sp>
        <p:nvSpPr>
          <p:cNvPr id="11"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4" name="Right Arrow 13"/>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Subtitle 8"/>
          <p:cNvSpPr txBox="1">
            <a:spLocks/>
          </p:cNvSpPr>
          <p:nvPr/>
        </p:nvSpPr>
        <p:spPr>
          <a:xfrm>
            <a:off x="493458" y="6186860"/>
            <a:ext cx="626743" cy="3801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tx1"/>
                </a:solidFill>
              </a:rPr>
              <a:t>LEFT</a:t>
            </a:r>
            <a:endParaRPr lang="en-US" sz="1600" dirty="0">
              <a:solidFill>
                <a:schemeClr val="tx1"/>
              </a:solidFill>
            </a:endParaRPr>
          </a:p>
        </p:txBody>
      </p:sp>
      <p:sp>
        <p:nvSpPr>
          <p:cNvPr id="16" name="Right Arrow 15"/>
          <p:cNvSpPr/>
          <p:nvPr/>
        </p:nvSpPr>
        <p:spPr>
          <a:xfrm rot="10800000">
            <a:off x="385253" y="6461390"/>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0621120"/>
      </p:ext>
    </p:extLst>
  </p:cSld>
  <p:clrMapOvr>
    <a:masterClrMapping/>
  </p:clrMapOvr>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61150</TotalTime>
  <Words>1763</Words>
  <Application>Microsoft Office PowerPoint</Application>
  <PresentationFormat>On-screen Show (4:3)</PresentationFormat>
  <Paragraphs>296</Paragraphs>
  <Slides>42</Slides>
  <Notes>42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42</vt:i4>
      </vt:variant>
    </vt:vector>
  </HeadingPairs>
  <TitlesOfParts>
    <vt:vector size="45" baseType="lpstr">
      <vt:lpstr>Arial</vt:lpstr>
      <vt:lpstr>Calibri</vt:lpstr>
      <vt:lpstr>Black</vt:lpstr>
      <vt:lpstr>Aliens Task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Aliens Task</vt:lpstr>
      <vt:lpstr>Aliens Task</vt:lpstr>
      <vt:lpstr>Aliens Task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Slot Machine</dc:title>
  <dc:creator>Robin Aupperle</dc:creator>
  <cp:lastModifiedBy>James Touthang</cp:lastModifiedBy>
  <cp:revision>465</cp:revision>
  <dcterms:created xsi:type="dcterms:W3CDTF">2014-09-09T19:40:19Z</dcterms:created>
  <dcterms:modified xsi:type="dcterms:W3CDTF">2021-05-27T20:53:05Z</dcterms:modified>
</cp:coreProperties>
</file>