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347"/>
  </p:normalViewPr>
  <p:slideViewPr>
    <p:cSldViewPr snapToGrid="0" snapToObjects="1">
      <p:cViewPr varScale="1">
        <p:scale>
          <a:sx n="92" d="100"/>
          <a:sy n="92" d="100"/>
        </p:scale>
        <p:origin x="2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EE7-AEBD-C94F-B25C-1A09CBCD2FE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7E5F-FD20-E348-B383-9A94B5CB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on Craving 1-4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2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836" y="263237"/>
            <a:ext cx="8894618" cy="5674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You are about to see a series of pictures that are related to methamphetamine or not. Please attend to them carefully.</a:t>
            </a:r>
          </a:p>
          <a:p>
            <a:endParaRPr lang="en-US" sz="3600" dirty="0" smtClean="0"/>
          </a:p>
          <a:p>
            <a:r>
              <a:rPr lang="en-US" sz="3600" dirty="0" smtClean="0"/>
              <a:t>Some of these pictures may induce ”drug craving” inside you. It is OK. Please do not try to avoid or suppress your feelings when you see the pictures. </a:t>
            </a:r>
          </a:p>
          <a:p>
            <a:r>
              <a:rPr lang="en-US" sz="3600" dirty="0" smtClean="0"/>
              <a:t>Please lay </a:t>
            </a:r>
            <a:r>
              <a:rPr lang="en-US" sz="3600" dirty="0"/>
              <a:t>inside the scanner </a:t>
            </a:r>
            <a:r>
              <a:rPr lang="en-US" sz="3600" dirty="0" smtClean="0"/>
              <a:t>comfortably, </a:t>
            </a:r>
            <a:r>
              <a:rPr lang="en-US" sz="3600" dirty="0" smtClean="0"/>
              <a:t>see the pictures carefully and let your brain to normally respond to them. </a:t>
            </a:r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39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r>
              <a:rPr lang="en-US" sz="4000" dirty="0" smtClean="0"/>
              <a:t>Some of the pictures you will see in coming minutes will have a yellow frame around them. Please click the bottom under your index finger (number 1) when you see pictures with yellow frame.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93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2779" y="2740346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/>
              <a:t>Now the task will start</a:t>
            </a:r>
            <a:r>
              <a:rPr lang="mr-IN" sz="6000" dirty="0" smtClean="0"/>
              <a:t>…</a:t>
            </a:r>
            <a:endParaRPr lang="en-US" sz="6600" dirty="0" smtClean="0"/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6254680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126</Words>
  <Application>Microsoft Macintosh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Mangal</vt:lpstr>
      <vt:lpstr>Arial</vt:lpstr>
      <vt:lpstr>Black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Task</dc:title>
  <dc:creator>Hamed Ekhtiari</dc:creator>
  <cp:lastModifiedBy>Hamed Ekhtiari</cp:lastModifiedBy>
  <cp:revision>12</cp:revision>
  <dcterms:created xsi:type="dcterms:W3CDTF">2017-09-25T13:54:04Z</dcterms:created>
  <dcterms:modified xsi:type="dcterms:W3CDTF">2017-09-25T16:11:35Z</dcterms:modified>
</cp:coreProperties>
</file>