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347"/>
  </p:normalViewPr>
  <p:slideViewPr>
    <p:cSldViewPr snapToGrid="0" snapToObjects="1">
      <p:cViewPr varScale="1">
        <p:scale>
          <a:sx n="92" d="100"/>
          <a:sy n="92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EE7-AEBD-C94F-B25C-1A09CBCD2FE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B7E5F-FD20-E348-B383-9A94B5CB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Outside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0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for 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7E5F-FD20-E348-B383-9A94B5CB6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on Craving 1-4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7E5F-FD20-E348-B383-9A94B5CB6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without</a:t>
            </a:r>
            <a:r>
              <a:rPr lang="en-US" baseline="0" dirty="0" smtClean="0"/>
              <a:t>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7E5F-FD20-E348-B383-9A94B5CB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with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7E5F-FD20-E348-B383-9A94B5CB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without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7E5F-FD20-E348-B383-9A94B5CB6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2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-218682"/>
            <a:ext cx="68580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Practice Task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143000" y="5980433"/>
            <a:ext cx="6861881" cy="49252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50" dirty="0">
                <a:solidFill>
                  <a:srgbClr val="FF0000"/>
                </a:solidFill>
              </a:rPr>
              <a:t>PRESS THE </a:t>
            </a:r>
            <a:r>
              <a:rPr lang="en-US" sz="2250" dirty="0" smtClean="0">
                <a:solidFill>
                  <a:srgbClr val="FF0000"/>
                </a:solidFill>
              </a:rPr>
              <a:t>NUMBER 1 </a:t>
            </a:r>
            <a:r>
              <a:rPr lang="en-US" sz="2250" dirty="0">
                <a:solidFill>
                  <a:srgbClr val="FF0000"/>
                </a:solidFill>
              </a:rPr>
              <a:t>BUTTON TO CONTINUE</a:t>
            </a:r>
          </a:p>
        </p:txBody>
      </p:sp>
      <p:pic>
        <p:nvPicPr>
          <p:cNvPr id="9" name="Picture 2" descr="T:\BehavioralTasks\StimTool\AllInstructions\BottonR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4004" y="2527820"/>
            <a:ext cx="2019871" cy="359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the Response Box you have in your hand, each key represents a number starting from 1 under your index finger.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685327" y="2777924"/>
            <a:ext cx="1261640" cy="1064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3872899" y="2770989"/>
            <a:ext cx="491134" cy="1071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41109" y="2786039"/>
            <a:ext cx="504187" cy="1012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58174" y="2786039"/>
            <a:ext cx="1292068" cy="1119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8250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3650723" y="20631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5010066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99357" y="20771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214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Great!</a:t>
            </a:r>
          </a:p>
          <a:p>
            <a:r>
              <a:rPr lang="en-US" dirty="0" smtClean="0"/>
              <a:t>Now, you are ready to do the task inside the scanner.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4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:\BehavioralTasks\StimTool\AllInstructions\BottonR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4004" y="2527820"/>
            <a:ext cx="2019871" cy="359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685327" y="2777924"/>
            <a:ext cx="1261640" cy="1064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3872899" y="2770989"/>
            <a:ext cx="491134" cy="1071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741109" y="2786039"/>
            <a:ext cx="504187" cy="1012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158174" y="2786039"/>
            <a:ext cx="1292068" cy="1119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8250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650723" y="20631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010066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299357" y="20771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During the fMRI Task, you need to use these keys in two different occasions.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43000" y="5980433"/>
            <a:ext cx="6861881" cy="49252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50" dirty="0">
                <a:solidFill>
                  <a:srgbClr val="FF0000"/>
                </a:solidFill>
              </a:rPr>
              <a:t>PRESS THE </a:t>
            </a:r>
            <a:r>
              <a:rPr lang="en-US" sz="2250" dirty="0" smtClean="0">
                <a:solidFill>
                  <a:srgbClr val="FF0000"/>
                </a:solidFill>
              </a:rPr>
              <a:t>NUMBER 2 </a:t>
            </a:r>
            <a:r>
              <a:rPr lang="en-US" sz="2250" dirty="0">
                <a:solidFill>
                  <a:srgbClr val="FF0000"/>
                </a:solidFill>
              </a:rPr>
              <a:t>BUTTON TO </a:t>
            </a:r>
            <a:r>
              <a:rPr lang="en-US" sz="2250" dirty="0" smtClean="0">
                <a:solidFill>
                  <a:srgbClr val="FF0000"/>
                </a:solidFill>
              </a:rPr>
              <a:t>GO TO THE NEXT PAGE</a:t>
            </a:r>
            <a:endParaRPr lang="en-US" sz="22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:\BehavioralTasks\StimTool\AllInstructions\BottonR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4004" y="2527820"/>
            <a:ext cx="2019871" cy="359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685327" y="2777924"/>
            <a:ext cx="1261640" cy="1064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3872899" y="2770989"/>
            <a:ext cx="491134" cy="1071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741109" y="2786039"/>
            <a:ext cx="504187" cy="1012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158174" y="2786039"/>
            <a:ext cx="1292068" cy="1119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8250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650723" y="20631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010066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299357" y="20771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8961948" cy="593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 smtClean="0"/>
              <a:t>To answer a question at the end of each series of pictures</a:t>
            </a:r>
          </a:p>
          <a:p>
            <a:pPr marL="457200" indent="-457200">
              <a:buAutoNum type="arabicPeriod"/>
            </a:pPr>
            <a:r>
              <a:rPr lang="en-US" dirty="0" smtClean="0"/>
              <a:t>To respond whenever you see a yellow frame around the pictures to show that you are carefully attending to the pictures</a:t>
            </a:r>
          </a:p>
          <a:p>
            <a:r>
              <a:rPr lang="en-US" dirty="0" smtClean="0"/>
              <a:t>Now, please see the picture in the next page and answer to a question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43000" y="5980433"/>
            <a:ext cx="6861881" cy="49252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50" dirty="0">
                <a:solidFill>
                  <a:srgbClr val="FF0000"/>
                </a:solidFill>
              </a:rPr>
              <a:t>PRESS THE </a:t>
            </a:r>
            <a:r>
              <a:rPr lang="en-US" sz="2250" dirty="0" smtClean="0">
                <a:solidFill>
                  <a:srgbClr val="FF0000"/>
                </a:solidFill>
              </a:rPr>
              <a:t>NUMBER 3 </a:t>
            </a:r>
            <a:r>
              <a:rPr lang="en-US" sz="2250" dirty="0">
                <a:solidFill>
                  <a:srgbClr val="FF0000"/>
                </a:solidFill>
              </a:rPr>
              <a:t>BUTTON TO </a:t>
            </a:r>
            <a:r>
              <a:rPr lang="en-US" sz="2250" dirty="0" smtClean="0">
                <a:solidFill>
                  <a:srgbClr val="FF0000"/>
                </a:solidFill>
              </a:rPr>
              <a:t>GO TO THE NEXT PAGE</a:t>
            </a:r>
            <a:endParaRPr lang="en-US" sz="22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2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7" t="17026" r="15227" b="17594"/>
          <a:stretch/>
        </p:blipFill>
        <p:spPr>
          <a:xfrm>
            <a:off x="318655" y="418076"/>
            <a:ext cx="8409709" cy="59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5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Now, answer to this question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392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Now, Please see following pictures and press number 1 (index finger) for any picture that has a yellow frame around it.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38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1705" r="1591" b="3295"/>
          <a:stretch/>
        </p:blipFill>
        <p:spPr>
          <a:xfrm>
            <a:off x="651164" y="484908"/>
            <a:ext cx="7855527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4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1707" r="1761" b="1820"/>
          <a:stretch/>
        </p:blipFill>
        <p:spPr>
          <a:xfrm>
            <a:off x="623454" y="484908"/>
            <a:ext cx="7869381" cy="5874327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80109" y="152399"/>
            <a:ext cx="8728364" cy="6567055"/>
          </a:xfrm>
          <a:prstGeom prst="frame">
            <a:avLst>
              <a:gd name="adj1" fmla="val 398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4991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202</Words>
  <Application>Microsoft Macintosh PowerPoint</Application>
  <PresentationFormat>On-screen Show (4:3)</PresentationFormat>
  <Paragraphs>37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Black</vt:lpstr>
      <vt:lpstr>Practice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Task</dc:title>
  <dc:creator>Hamed Ekhtiari</dc:creator>
  <cp:lastModifiedBy>Hamed Ekhtiari</cp:lastModifiedBy>
  <cp:revision>7</cp:revision>
  <dcterms:created xsi:type="dcterms:W3CDTF">2017-09-25T13:54:04Z</dcterms:created>
  <dcterms:modified xsi:type="dcterms:W3CDTF">2017-09-25T14:49:23Z</dcterms:modified>
</cp:coreProperties>
</file>