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70" r:id="rId4"/>
    <p:sldId id="268" r:id="rId5"/>
    <p:sldId id="271" r:id="rId6"/>
    <p:sldId id="269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47"/>
  </p:normalViewPr>
  <p:slideViewPr>
    <p:cSldViewPr snapToGrid="0" snapToObjects="1">
      <p:cViewPr varScale="1">
        <p:scale>
          <a:sx n="92" d="100"/>
          <a:sy n="92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EE7-AEBD-C94F-B25C-1A09CBCD2FE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7E5F-FD20-E348-B383-9A94B5CB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Outside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for 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on Craving 1-4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without</a:t>
            </a:r>
            <a:r>
              <a:rPr lang="en-US" baseline="0" dirty="0" smtClean="0"/>
              <a:t>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without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7E5F-FD20-E348-B383-9A94B5CB67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E69A4D3A-6EF8-7448-AC6F-AD52FEDAA6A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9/25/17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5F251D23-C897-684A-8E67-1EBE4884B6D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2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143000" y="5980433"/>
            <a:ext cx="6861881" cy="4925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>
                <a:solidFill>
                  <a:srgbClr val="FF0000"/>
                </a:solidFill>
              </a:rPr>
              <a:t>PRESS THE </a:t>
            </a:r>
            <a:r>
              <a:rPr lang="en-US" sz="2250" dirty="0" smtClean="0">
                <a:solidFill>
                  <a:srgbClr val="FF0000"/>
                </a:solidFill>
              </a:rPr>
              <a:t>NUMBER 1 </a:t>
            </a:r>
            <a:r>
              <a:rPr lang="en-US" sz="2250" dirty="0">
                <a:solidFill>
                  <a:srgbClr val="FF0000"/>
                </a:solidFill>
              </a:rPr>
              <a:t>BUTTON TO CONTINUE</a:t>
            </a:r>
          </a:p>
        </p:txBody>
      </p:sp>
      <p:pic>
        <p:nvPicPr>
          <p:cNvPr id="9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2051" y="1133547"/>
            <a:ext cx="8740275" cy="480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Response Box you have in your hand, each key represents a number starting from 1 under your index finger.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24" name="Title 22"/>
          <p:cNvSpPr>
            <a:spLocks noGrp="1"/>
          </p:cNvSpPr>
          <p:nvPr>
            <p:ph type="ctrTitle"/>
          </p:nvPr>
        </p:nvSpPr>
        <p:spPr>
          <a:xfrm>
            <a:off x="477833" y="-336478"/>
            <a:ext cx="7772400" cy="1470025"/>
          </a:xfrm>
        </p:spPr>
        <p:txBody>
          <a:bodyPr/>
          <a:lstStyle/>
          <a:p>
            <a:r>
              <a:rPr lang="en-US" dirty="0" smtClean="0"/>
              <a:t>PRACTICE INSIDE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Now, answer to this question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92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Now, Please see following pictures and press number 1 (index finger) for any picture that has a yellow frame around it.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38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705" r="1591" b="3295"/>
          <a:stretch/>
        </p:blipFill>
        <p:spPr>
          <a:xfrm>
            <a:off x="651164" y="484908"/>
            <a:ext cx="7855527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4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1707" r="1761" b="1820"/>
          <a:stretch/>
        </p:blipFill>
        <p:spPr>
          <a:xfrm>
            <a:off x="623454" y="484908"/>
            <a:ext cx="7869381" cy="5874327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80109" y="152399"/>
            <a:ext cx="8728364" cy="6567055"/>
          </a:xfrm>
          <a:prstGeom prst="frame">
            <a:avLst>
              <a:gd name="adj1" fmla="val 39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/>
              <a:t>Great!</a:t>
            </a:r>
          </a:p>
          <a:p>
            <a:r>
              <a:rPr lang="en-US" sz="6000" dirty="0" smtClean="0"/>
              <a:t>Now, you are ready to do the REAL task.</a:t>
            </a:r>
            <a:endParaRPr lang="en-US" sz="6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4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488" y="440492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PRESS NUMBER 2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1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CORRECT!</a:t>
            </a:r>
          </a:p>
          <a:p>
            <a:endParaRPr lang="en-US" sz="6000" dirty="0" smtClean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02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342" y="279475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PRESS NUMBER 4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89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CORRECT!</a:t>
            </a:r>
          </a:p>
          <a:p>
            <a:endParaRPr lang="en-US" sz="6000" dirty="0" smtClean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562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962" y="279475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PRESS NUMBER 3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0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2052" y="883837"/>
            <a:ext cx="8779896" cy="505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CORRECT!</a:t>
            </a:r>
          </a:p>
          <a:p>
            <a:endParaRPr lang="en-US" sz="6000" dirty="0" smtClean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58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:\BehavioralTasks\StimTool\AllInstructions\Botton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4004" y="2527820"/>
            <a:ext cx="2019871" cy="35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85327" y="2777924"/>
            <a:ext cx="1261640" cy="1064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872899" y="2770989"/>
            <a:ext cx="491134" cy="107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1109" y="2786039"/>
            <a:ext cx="504187" cy="1012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58174" y="2786039"/>
            <a:ext cx="1292068" cy="1119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8250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50723" y="2063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010066" y="20732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9357" y="20771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4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8961948" cy="593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Now, please see the picture in the next page and answer to a question</a:t>
            </a:r>
          </a:p>
          <a:p>
            <a:endParaRPr lang="en-US" sz="4800" dirty="0" smtClean="0"/>
          </a:p>
          <a:p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3000" y="5980433"/>
            <a:ext cx="6861881" cy="49252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50" dirty="0">
                <a:solidFill>
                  <a:srgbClr val="FF0000"/>
                </a:solidFill>
              </a:rPr>
              <a:t>PRESS THE </a:t>
            </a:r>
            <a:r>
              <a:rPr lang="en-US" sz="2250" dirty="0" smtClean="0">
                <a:solidFill>
                  <a:srgbClr val="FF0000"/>
                </a:solidFill>
              </a:rPr>
              <a:t>NUMBER 3 </a:t>
            </a:r>
            <a:r>
              <a:rPr lang="en-US" sz="2250" dirty="0">
                <a:solidFill>
                  <a:srgbClr val="FF0000"/>
                </a:solidFill>
              </a:rPr>
              <a:t>BUTTON TO </a:t>
            </a:r>
            <a:r>
              <a:rPr lang="en-US" sz="2250" dirty="0" smtClean="0">
                <a:solidFill>
                  <a:srgbClr val="FF0000"/>
                </a:solidFill>
              </a:rPr>
              <a:t>GO TO THE NEXT PAGE</a:t>
            </a:r>
            <a:endParaRPr lang="en-US" sz="22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17026" r="15227" b="17594"/>
          <a:stretch/>
        </p:blipFill>
        <p:spPr>
          <a:xfrm>
            <a:off x="318655" y="418076"/>
            <a:ext cx="8409709" cy="59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301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164</Words>
  <Application>Microsoft Macintosh PowerPoint</Application>
  <PresentationFormat>On-screen Show (4:3)</PresentationFormat>
  <Paragraphs>47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Black</vt:lpstr>
      <vt:lpstr>PRACTICE INSIDE SCANNER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Task</dc:title>
  <dc:creator>Hamed Ekhtiari</dc:creator>
  <cp:lastModifiedBy>Hamed Ekhtiari</cp:lastModifiedBy>
  <cp:revision>9</cp:revision>
  <dcterms:created xsi:type="dcterms:W3CDTF">2017-09-25T13:54:04Z</dcterms:created>
  <dcterms:modified xsi:type="dcterms:W3CDTF">2017-09-25T15:00:39Z</dcterms:modified>
</cp:coreProperties>
</file>