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7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C-E766-40ED-9F52-F15C2F127B3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6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C-E766-40ED-9F52-F15C2F127B3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7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C-E766-40ED-9F52-F15C2F127B3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3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C-E766-40ED-9F52-F15C2F127B3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7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C-E766-40ED-9F52-F15C2F127B3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8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C-E766-40ED-9F52-F15C2F127B3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9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C-E766-40ED-9F52-F15C2F127B3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9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C-E766-40ED-9F52-F15C2F127B3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C-E766-40ED-9F52-F15C2F127B3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2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C-E766-40ED-9F52-F15C2F127B3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9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C-E766-40ED-9F52-F15C2F127B3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1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D849C-E766-40ED-9F52-F15C2F127B3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86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9742" y="1991532"/>
            <a:ext cx="921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is your urge to use meth right now?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0656" y="2685803"/>
            <a:ext cx="229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[1]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6083" y="2678307"/>
            <a:ext cx="229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[4]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7170" y="2670559"/>
            <a:ext cx="229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[3]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8257" y="2678181"/>
            <a:ext cx="229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[2]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0656" y="3365145"/>
            <a:ext cx="229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No Urge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6083" y="3357649"/>
            <a:ext cx="229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Strong Urge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7170" y="3349901"/>
            <a:ext cx="229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Moderate Urge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8257" y="3357523"/>
            <a:ext cx="229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Slight Urge</a:t>
            </a:r>
          </a:p>
        </p:txBody>
      </p:sp>
    </p:spTree>
    <p:extLst>
      <p:ext uri="{BB962C8B-B14F-4D97-AF65-F5344CB8AC3E}">
        <p14:creationId xmlns:p14="http://schemas.microsoft.com/office/powerpoint/2010/main" val="5430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9742" y="1991532"/>
            <a:ext cx="921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is your urge to use meth right now?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0656" y="2685803"/>
            <a:ext cx="229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[1]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6083" y="2678307"/>
            <a:ext cx="229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[4]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7170" y="2670559"/>
            <a:ext cx="229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[3]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8257" y="2678181"/>
            <a:ext cx="229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[2]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0656" y="3365145"/>
            <a:ext cx="229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No Urge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6083" y="3357649"/>
            <a:ext cx="229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Strong Urge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7170" y="3349901"/>
            <a:ext cx="229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Moderate Urge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8257" y="3357523"/>
            <a:ext cx="229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Slight Urge</a:t>
            </a:r>
          </a:p>
        </p:txBody>
      </p:sp>
    </p:spTree>
    <p:extLst>
      <p:ext uri="{BB962C8B-B14F-4D97-AF65-F5344CB8AC3E}">
        <p14:creationId xmlns:p14="http://schemas.microsoft.com/office/powerpoint/2010/main" val="39866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9742" y="1991532"/>
            <a:ext cx="921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is your urge to use meth right now?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0656" y="2685803"/>
            <a:ext cx="229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[1]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6083" y="2678307"/>
            <a:ext cx="229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[4]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7170" y="2670559"/>
            <a:ext cx="229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[3]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8257" y="2678181"/>
            <a:ext cx="229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[2]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0656" y="3365145"/>
            <a:ext cx="229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No Urge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6083" y="3357649"/>
            <a:ext cx="229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Strong Urge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7170" y="3349901"/>
            <a:ext cx="229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Moderate Urge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8257" y="3357523"/>
            <a:ext cx="229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Slight Urge</a:t>
            </a:r>
          </a:p>
        </p:txBody>
      </p:sp>
    </p:spTree>
    <p:extLst>
      <p:ext uri="{BB962C8B-B14F-4D97-AF65-F5344CB8AC3E}">
        <p14:creationId xmlns:p14="http://schemas.microsoft.com/office/powerpoint/2010/main" val="5972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9742" y="1991532"/>
            <a:ext cx="921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is your urge to use meth right now?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0656" y="2685803"/>
            <a:ext cx="229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[1]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6083" y="2678307"/>
            <a:ext cx="229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[4]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7170" y="2670559"/>
            <a:ext cx="229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[3]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8257" y="2678181"/>
            <a:ext cx="229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[2]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0656" y="3365145"/>
            <a:ext cx="229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No Urge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6083" y="3357649"/>
            <a:ext cx="229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Strong Urge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7170" y="3349901"/>
            <a:ext cx="229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Moderate Urge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8257" y="3357523"/>
            <a:ext cx="229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Slight Urge</a:t>
            </a:r>
          </a:p>
        </p:txBody>
      </p:sp>
    </p:spTree>
    <p:extLst>
      <p:ext uri="{BB962C8B-B14F-4D97-AF65-F5344CB8AC3E}">
        <p14:creationId xmlns:p14="http://schemas.microsoft.com/office/powerpoint/2010/main" val="13966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9742" y="1991532"/>
            <a:ext cx="921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is your urge to use meth right now?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0656" y="2685803"/>
            <a:ext cx="229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[1]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6083" y="2678307"/>
            <a:ext cx="229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[4]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7170" y="2670559"/>
            <a:ext cx="229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[3]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8257" y="2678181"/>
            <a:ext cx="229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[2]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0656" y="3365145"/>
            <a:ext cx="229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No Urge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6083" y="3357649"/>
            <a:ext cx="229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Strong Urge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7170" y="3349901"/>
            <a:ext cx="229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Moderate Urge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8257" y="3357523"/>
            <a:ext cx="229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Slight Urge</a:t>
            </a:r>
          </a:p>
        </p:txBody>
      </p:sp>
    </p:spTree>
    <p:extLst>
      <p:ext uri="{BB962C8B-B14F-4D97-AF65-F5344CB8AC3E}">
        <p14:creationId xmlns:p14="http://schemas.microsoft.com/office/powerpoint/2010/main" val="38517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9742" y="1991532"/>
            <a:ext cx="9213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REMEMBER:</a:t>
            </a:r>
          </a:p>
          <a:p>
            <a:pPr algn="ctr"/>
            <a:r>
              <a:rPr lang="en-US" sz="3600" dirty="0" smtClean="0"/>
              <a:t>Press any button when the image has a yellow frame.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3012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163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LIBR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Rayus Kuplicki</dc:creator>
  <cp:lastModifiedBy>Rayus Kuplicki</cp:lastModifiedBy>
  <cp:revision>6</cp:revision>
  <dcterms:created xsi:type="dcterms:W3CDTF">2017-09-18T19:12:52Z</dcterms:created>
  <dcterms:modified xsi:type="dcterms:W3CDTF">2017-11-16T14:19:08Z</dcterms:modified>
</cp:coreProperties>
</file>