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3" r:id="rId3"/>
    <p:sldId id="264" r:id="rId4"/>
    <p:sldId id="266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29045-6F05-4F0F-A098-D0D381FB5C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6F98-56A1-4347-A9DF-A3775425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FA4C75-A4A9-4766-AD92-E4757DD3912F}"/>
              </a:ext>
            </a:extLst>
          </p:cNvPr>
          <p:cNvSpPr/>
          <p:nvPr/>
        </p:nvSpPr>
        <p:spPr>
          <a:xfrm>
            <a:off x="200688" y="1858016"/>
            <a:ext cx="8748973" cy="146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FCA82-B273-4D24-9D2A-2F85CCF3CB21}"/>
              </a:ext>
            </a:extLst>
          </p:cNvPr>
          <p:cNvSpPr/>
          <p:nvPr/>
        </p:nvSpPr>
        <p:spPr>
          <a:xfrm>
            <a:off x="457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84112-E2E7-4F43-B135-5F836BA87F43}"/>
              </a:ext>
            </a:extLst>
          </p:cNvPr>
          <p:cNvSpPr txBox="1"/>
          <p:nvPr/>
        </p:nvSpPr>
        <p:spPr>
          <a:xfrm>
            <a:off x="4572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80B38-2D57-4B38-A091-5A16016EA969}"/>
              </a:ext>
            </a:extLst>
          </p:cNvPr>
          <p:cNvSpPr/>
          <p:nvPr/>
        </p:nvSpPr>
        <p:spPr>
          <a:xfrm>
            <a:off x="1371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8F9EB-5E44-4167-BF21-C71232CB61DA}"/>
              </a:ext>
            </a:extLst>
          </p:cNvPr>
          <p:cNvSpPr/>
          <p:nvPr/>
        </p:nvSpPr>
        <p:spPr>
          <a:xfrm>
            <a:off x="2286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3B676-D105-4A56-B46D-EFDCD8723350}"/>
              </a:ext>
            </a:extLst>
          </p:cNvPr>
          <p:cNvSpPr/>
          <p:nvPr/>
        </p:nvSpPr>
        <p:spPr>
          <a:xfrm>
            <a:off x="3200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F68E4-B520-4F15-A399-A59036FB534B}"/>
              </a:ext>
            </a:extLst>
          </p:cNvPr>
          <p:cNvSpPr/>
          <p:nvPr/>
        </p:nvSpPr>
        <p:spPr>
          <a:xfrm>
            <a:off x="41148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67D49-0458-4D45-B022-81D9BBAA5CAB}"/>
              </a:ext>
            </a:extLst>
          </p:cNvPr>
          <p:cNvSpPr/>
          <p:nvPr/>
        </p:nvSpPr>
        <p:spPr>
          <a:xfrm>
            <a:off x="5029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E1A1C-BE26-4155-9E57-21B8A351E731}"/>
              </a:ext>
            </a:extLst>
          </p:cNvPr>
          <p:cNvSpPr/>
          <p:nvPr/>
        </p:nvSpPr>
        <p:spPr>
          <a:xfrm>
            <a:off x="5943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8C7F8-AE2A-4910-911F-7A32271FF3B9}"/>
              </a:ext>
            </a:extLst>
          </p:cNvPr>
          <p:cNvSpPr/>
          <p:nvPr/>
        </p:nvSpPr>
        <p:spPr>
          <a:xfrm>
            <a:off x="6858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ED6AE-7D38-4CB0-B349-F93F867A2A13}"/>
              </a:ext>
            </a:extLst>
          </p:cNvPr>
          <p:cNvSpPr/>
          <p:nvPr/>
        </p:nvSpPr>
        <p:spPr>
          <a:xfrm>
            <a:off x="7772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CCA871-7BE9-4465-B760-9FD085B66833}"/>
              </a:ext>
            </a:extLst>
          </p:cNvPr>
          <p:cNvCxnSpPr>
            <a:stCxn id="5" idx="1"/>
            <a:endCxn id="14" idx="3"/>
          </p:cNvCxnSpPr>
          <p:nvPr/>
        </p:nvCxnSpPr>
        <p:spPr>
          <a:xfrm>
            <a:off x="457200" y="4061820"/>
            <a:ext cx="822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C728C4-0A5E-43E8-A70F-EBCF1538750F}"/>
              </a:ext>
            </a:extLst>
          </p:cNvPr>
          <p:cNvSpPr txBox="1"/>
          <p:nvPr/>
        </p:nvSpPr>
        <p:spPr>
          <a:xfrm>
            <a:off x="13716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4E9C7-1A43-482B-9E1A-C7AD451EF440}"/>
              </a:ext>
            </a:extLst>
          </p:cNvPr>
          <p:cNvSpPr txBox="1"/>
          <p:nvPr/>
        </p:nvSpPr>
        <p:spPr>
          <a:xfrm>
            <a:off x="2286000" y="3376019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71A8B-C928-47FE-9975-E8F5A29CC9B1}"/>
              </a:ext>
            </a:extLst>
          </p:cNvPr>
          <p:cNvSpPr txBox="1"/>
          <p:nvPr/>
        </p:nvSpPr>
        <p:spPr>
          <a:xfrm>
            <a:off x="3200400" y="3376018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ABB71-08B0-49DF-BCC1-B835D90E4EC3}"/>
              </a:ext>
            </a:extLst>
          </p:cNvPr>
          <p:cNvSpPr txBox="1"/>
          <p:nvPr/>
        </p:nvSpPr>
        <p:spPr>
          <a:xfrm>
            <a:off x="4114800" y="3376017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A4784C-4722-4B28-9581-0E0B63F99464}"/>
              </a:ext>
            </a:extLst>
          </p:cNvPr>
          <p:cNvSpPr txBox="1"/>
          <p:nvPr/>
        </p:nvSpPr>
        <p:spPr>
          <a:xfrm>
            <a:off x="50292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258950-3165-474F-ABAB-306C9B36276D}"/>
              </a:ext>
            </a:extLst>
          </p:cNvPr>
          <p:cNvSpPr txBox="1"/>
          <p:nvPr/>
        </p:nvSpPr>
        <p:spPr>
          <a:xfrm>
            <a:off x="59436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F07409-E84D-4493-89BC-AB8A2486C584}"/>
              </a:ext>
            </a:extLst>
          </p:cNvPr>
          <p:cNvSpPr txBox="1"/>
          <p:nvPr/>
        </p:nvSpPr>
        <p:spPr>
          <a:xfrm>
            <a:off x="6858000" y="3376015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8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C3D93F-D67F-4B3D-8B65-E26D62734E80}"/>
              </a:ext>
            </a:extLst>
          </p:cNvPr>
          <p:cNvSpPr txBox="1"/>
          <p:nvPr/>
        </p:nvSpPr>
        <p:spPr>
          <a:xfrm>
            <a:off x="7772400" y="3376014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9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C19C0D-2506-4122-921D-A17FF6987480}"/>
              </a:ext>
            </a:extLst>
          </p:cNvPr>
          <p:cNvCxnSpPr>
            <a:cxnSpLocks/>
          </p:cNvCxnSpPr>
          <p:nvPr/>
        </p:nvCxnSpPr>
        <p:spPr>
          <a:xfrm flipV="1">
            <a:off x="914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2454D3-7722-4631-AD99-4423F80DB51A}"/>
              </a:ext>
            </a:extLst>
          </p:cNvPr>
          <p:cNvCxnSpPr>
            <a:cxnSpLocks/>
          </p:cNvCxnSpPr>
          <p:nvPr/>
        </p:nvCxnSpPr>
        <p:spPr>
          <a:xfrm flipV="1">
            <a:off x="1831989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59F62-237C-4812-8987-8F6DB374663A}"/>
              </a:ext>
            </a:extLst>
          </p:cNvPr>
          <p:cNvCxnSpPr>
            <a:cxnSpLocks/>
          </p:cNvCxnSpPr>
          <p:nvPr/>
        </p:nvCxnSpPr>
        <p:spPr>
          <a:xfrm flipV="1">
            <a:off x="2743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BCD7D1-645E-496E-9DF1-B4C4C932D45E}"/>
              </a:ext>
            </a:extLst>
          </p:cNvPr>
          <p:cNvCxnSpPr>
            <a:cxnSpLocks/>
          </p:cNvCxnSpPr>
          <p:nvPr/>
        </p:nvCxnSpPr>
        <p:spPr>
          <a:xfrm flipV="1">
            <a:off x="3657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89E0FE-B400-43F2-A1AE-D4A8F10CCA69}"/>
              </a:ext>
            </a:extLst>
          </p:cNvPr>
          <p:cNvCxnSpPr>
            <a:cxnSpLocks/>
          </p:cNvCxnSpPr>
          <p:nvPr/>
        </p:nvCxnSpPr>
        <p:spPr>
          <a:xfrm flipV="1">
            <a:off x="5486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93BBC6-27DA-4F84-9259-E62C4D6D0D6E}"/>
              </a:ext>
            </a:extLst>
          </p:cNvPr>
          <p:cNvCxnSpPr>
            <a:cxnSpLocks/>
          </p:cNvCxnSpPr>
          <p:nvPr/>
        </p:nvCxnSpPr>
        <p:spPr>
          <a:xfrm flipV="1">
            <a:off x="4562474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AD63BA-700A-424C-AAA9-FDDFE5E42A1D}"/>
              </a:ext>
            </a:extLst>
          </p:cNvPr>
          <p:cNvCxnSpPr>
            <a:cxnSpLocks/>
          </p:cNvCxnSpPr>
          <p:nvPr/>
        </p:nvCxnSpPr>
        <p:spPr>
          <a:xfrm flipV="1">
            <a:off x="640318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51F4B1-AD18-45E5-9519-79E401513605}"/>
              </a:ext>
            </a:extLst>
          </p:cNvPr>
          <p:cNvCxnSpPr>
            <a:cxnSpLocks/>
          </p:cNvCxnSpPr>
          <p:nvPr/>
        </p:nvCxnSpPr>
        <p:spPr>
          <a:xfrm flipV="1">
            <a:off x="7315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444283-E769-4AF3-9F56-3AE98E4B2733}"/>
              </a:ext>
            </a:extLst>
          </p:cNvPr>
          <p:cNvCxnSpPr>
            <a:cxnSpLocks/>
          </p:cNvCxnSpPr>
          <p:nvPr/>
        </p:nvCxnSpPr>
        <p:spPr>
          <a:xfrm flipV="1">
            <a:off x="8229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A8B12A-E0AA-4E8C-9483-3107B8DA9DFC}"/>
              </a:ext>
            </a:extLst>
          </p:cNvPr>
          <p:cNvSpPr txBox="1"/>
          <p:nvPr/>
        </p:nvSpPr>
        <p:spPr>
          <a:xfrm>
            <a:off x="0" y="475378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31FB1-8554-4C01-A809-3196A7772FF9}"/>
              </a:ext>
            </a:extLst>
          </p:cNvPr>
          <p:cNvSpPr txBox="1"/>
          <p:nvPr/>
        </p:nvSpPr>
        <p:spPr>
          <a:xfrm>
            <a:off x="36576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Neutral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04F0F1-E240-41E0-89F4-4D9F0999076E}"/>
              </a:ext>
            </a:extLst>
          </p:cNvPr>
          <p:cNvSpPr txBox="1"/>
          <p:nvPr/>
        </p:nvSpPr>
        <p:spPr>
          <a:xfrm>
            <a:off x="72771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Positive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BCC36B0-3EF8-45D8-BCAA-5B09A10E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8" y="1858269"/>
            <a:ext cx="1433771" cy="14451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71C1DE-489E-428C-9E95-04837469F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88" y="1874047"/>
            <a:ext cx="1433771" cy="14451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FACBCF-9FC2-438D-A7CF-9B39D4CDA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79" y="1858016"/>
            <a:ext cx="1433771" cy="14451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192576E-15C9-4BCF-978F-B4637F66F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090" y="1867541"/>
            <a:ext cx="1433770" cy="14451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B71E957-DF29-4F6B-A8C0-1D257E959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891" y="1878113"/>
            <a:ext cx="1433770" cy="1445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BF7ABA5-65B1-44BD-8A4E-58BC2352512F}"/>
              </a:ext>
            </a:extLst>
          </p:cNvPr>
          <p:cNvSpPr txBox="1"/>
          <p:nvPr/>
        </p:nvSpPr>
        <p:spPr>
          <a:xfrm>
            <a:off x="-9526" y="540706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Describe your feeling, from NEGATIVE to POSITIVE</a:t>
            </a:r>
          </a:p>
        </p:txBody>
      </p:sp>
    </p:spTree>
    <p:extLst>
      <p:ext uri="{BB962C8B-B14F-4D97-AF65-F5344CB8AC3E}">
        <p14:creationId xmlns:p14="http://schemas.microsoft.com/office/powerpoint/2010/main" val="267767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8D0A4C4-ECF8-4B03-BD37-23FC240AA08E}"/>
              </a:ext>
            </a:extLst>
          </p:cNvPr>
          <p:cNvSpPr/>
          <p:nvPr/>
        </p:nvSpPr>
        <p:spPr>
          <a:xfrm>
            <a:off x="200688" y="1858016"/>
            <a:ext cx="8748973" cy="146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1CC5DF-05C3-45EE-857A-AD39D571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36" y="1861420"/>
            <a:ext cx="1433376" cy="144475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3EFEC30-57F9-4BE5-A16A-F24A9BE0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75" y="1889840"/>
            <a:ext cx="1433376" cy="1444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3D0E3-7BD9-4910-A9B4-F52A7A8D9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" y="1869033"/>
            <a:ext cx="1433771" cy="1445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2C93F-A22F-491E-A34A-8909FE56F212}"/>
              </a:ext>
            </a:extLst>
          </p:cNvPr>
          <p:cNvSpPr txBox="1"/>
          <p:nvPr/>
        </p:nvSpPr>
        <p:spPr>
          <a:xfrm>
            <a:off x="-9526" y="540706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Describe your level of arousal, from CALM to EXCITED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FE0762A-CC4F-4603-A852-09EBE4695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26" y="1873099"/>
            <a:ext cx="1433376" cy="14447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F25D507-CAD5-48FD-9455-7EA0036D6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63" y="1863308"/>
            <a:ext cx="1433376" cy="144475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35FE37A-762C-4275-8D68-0906573C6DFC}"/>
              </a:ext>
            </a:extLst>
          </p:cNvPr>
          <p:cNvSpPr/>
          <p:nvPr/>
        </p:nvSpPr>
        <p:spPr>
          <a:xfrm>
            <a:off x="457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263D0F-E9F6-486D-8136-04A346BBA1F3}"/>
              </a:ext>
            </a:extLst>
          </p:cNvPr>
          <p:cNvSpPr txBox="1"/>
          <p:nvPr/>
        </p:nvSpPr>
        <p:spPr>
          <a:xfrm>
            <a:off x="4572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DCE690-3B36-4B9D-A626-CE192ADE9B4E}"/>
              </a:ext>
            </a:extLst>
          </p:cNvPr>
          <p:cNvSpPr/>
          <p:nvPr/>
        </p:nvSpPr>
        <p:spPr>
          <a:xfrm>
            <a:off x="1371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55A20-225B-46DA-8CA9-7CA81F705DC8}"/>
              </a:ext>
            </a:extLst>
          </p:cNvPr>
          <p:cNvSpPr/>
          <p:nvPr/>
        </p:nvSpPr>
        <p:spPr>
          <a:xfrm>
            <a:off x="2286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45993D-0A3C-4D5C-91AC-B2BBEC3D3A3F}"/>
              </a:ext>
            </a:extLst>
          </p:cNvPr>
          <p:cNvSpPr/>
          <p:nvPr/>
        </p:nvSpPr>
        <p:spPr>
          <a:xfrm>
            <a:off x="3200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FBE094-CF2F-45E2-9B23-7294B7BBCFA6}"/>
              </a:ext>
            </a:extLst>
          </p:cNvPr>
          <p:cNvSpPr/>
          <p:nvPr/>
        </p:nvSpPr>
        <p:spPr>
          <a:xfrm>
            <a:off x="41148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C3119B-BDFB-4E48-AFE6-02A3E3E3DBF8}"/>
              </a:ext>
            </a:extLst>
          </p:cNvPr>
          <p:cNvSpPr/>
          <p:nvPr/>
        </p:nvSpPr>
        <p:spPr>
          <a:xfrm>
            <a:off x="5029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5E10D5-23FE-4A90-AD4E-1B490E32A1CA}"/>
              </a:ext>
            </a:extLst>
          </p:cNvPr>
          <p:cNvSpPr/>
          <p:nvPr/>
        </p:nvSpPr>
        <p:spPr>
          <a:xfrm>
            <a:off x="5943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E63865-35A7-47B5-9141-0F9DA6718169}"/>
              </a:ext>
            </a:extLst>
          </p:cNvPr>
          <p:cNvSpPr/>
          <p:nvPr/>
        </p:nvSpPr>
        <p:spPr>
          <a:xfrm>
            <a:off x="6858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69A0E9-3E3E-4726-B114-57B61E8EC23B}"/>
              </a:ext>
            </a:extLst>
          </p:cNvPr>
          <p:cNvSpPr/>
          <p:nvPr/>
        </p:nvSpPr>
        <p:spPr>
          <a:xfrm>
            <a:off x="7772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A544C3-75BE-4C1B-811D-F124D1D46763}"/>
              </a:ext>
            </a:extLst>
          </p:cNvPr>
          <p:cNvCxnSpPr>
            <a:stCxn id="40" idx="1"/>
            <a:endCxn id="51" idx="3"/>
          </p:cNvCxnSpPr>
          <p:nvPr/>
        </p:nvCxnSpPr>
        <p:spPr>
          <a:xfrm>
            <a:off x="457200" y="4061820"/>
            <a:ext cx="822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B442E85-94DB-46F2-B867-7BB50747C6BA}"/>
              </a:ext>
            </a:extLst>
          </p:cNvPr>
          <p:cNvSpPr txBox="1"/>
          <p:nvPr/>
        </p:nvSpPr>
        <p:spPr>
          <a:xfrm>
            <a:off x="13716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1B9EC1-479D-4368-A05C-C3241E3A1222}"/>
              </a:ext>
            </a:extLst>
          </p:cNvPr>
          <p:cNvSpPr txBox="1"/>
          <p:nvPr/>
        </p:nvSpPr>
        <p:spPr>
          <a:xfrm>
            <a:off x="2286000" y="3376019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D0D06A-F2FC-47EC-9211-413999FD17F1}"/>
              </a:ext>
            </a:extLst>
          </p:cNvPr>
          <p:cNvSpPr txBox="1"/>
          <p:nvPr/>
        </p:nvSpPr>
        <p:spPr>
          <a:xfrm>
            <a:off x="3200400" y="3376018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C6144-A5D9-4B0C-8C1C-43F89B3161CF}"/>
              </a:ext>
            </a:extLst>
          </p:cNvPr>
          <p:cNvSpPr txBox="1"/>
          <p:nvPr/>
        </p:nvSpPr>
        <p:spPr>
          <a:xfrm>
            <a:off x="4114800" y="3376017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1A4EF0-90E5-4F59-80DD-9487A903779E}"/>
              </a:ext>
            </a:extLst>
          </p:cNvPr>
          <p:cNvSpPr txBox="1"/>
          <p:nvPr/>
        </p:nvSpPr>
        <p:spPr>
          <a:xfrm>
            <a:off x="50292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EDA5E4-92D5-4C8D-A6FF-86136B9DF7F4}"/>
              </a:ext>
            </a:extLst>
          </p:cNvPr>
          <p:cNvSpPr txBox="1"/>
          <p:nvPr/>
        </p:nvSpPr>
        <p:spPr>
          <a:xfrm>
            <a:off x="59436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B758E7-DBD4-49D3-89E5-8C8B648CE0D4}"/>
              </a:ext>
            </a:extLst>
          </p:cNvPr>
          <p:cNvSpPr txBox="1"/>
          <p:nvPr/>
        </p:nvSpPr>
        <p:spPr>
          <a:xfrm>
            <a:off x="6858000" y="3376015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8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00BDD0-9C18-4E95-8563-4B97BA14DA79}"/>
              </a:ext>
            </a:extLst>
          </p:cNvPr>
          <p:cNvSpPr txBox="1"/>
          <p:nvPr/>
        </p:nvSpPr>
        <p:spPr>
          <a:xfrm>
            <a:off x="7772400" y="3376014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9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906916-8F49-48C0-BD20-42AEBD73AFF0}"/>
              </a:ext>
            </a:extLst>
          </p:cNvPr>
          <p:cNvCxnSpPr>
            <a:cxnSpLocks/>
          </p:cNvCxnSpPr>
          <p:nvPr/>
        </p:nvCxnSpPr>
        <p:spPr>
          <a:xfrm flipV="1">
            <a:off x="914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6156E2A-34AD-4CD6-B0C3-86BD3513B754}"/>
              </a:ext>
            </a:extLst>
          </p:cNvPr>
          <p:cNvCxnSpPr>
            <a:cxnSpLocks/>
          </p:cNvCxnSpPr>
          <p:nvPr/>
        </p:nvCxnSpPr>
        <p:spPr>
          <a:xfrm flipV="1">
            <a:off x="1831989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B183F5-8745-4769-B2F2-469E43FD1A2D}"/>
              </a:ext>
            </a:extLst>
          </p:cNvPr>
          <p:cNvCxnSpPr>
            <a:cxnSpLocks/>
          </p:cNvCxnSpPr>
          <p:nvPr/>
        </p:nvCxnSpPr>
        <p:spPr>
          <a:xfrm flipV="1">
            <a:off x="2743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99CE085-A863-4E58-92A0-C8C22805AD99}"/>
              </a:ext>
            </a:extLst>
          </p:cNvPr>
          <p:cNvCxnSpPr>
            <a:cxnSpLocks/>
          </p:cNvCxnSpPr>
          <p:nvPr/>
        </p:nvCxnSpPr>
        <p:spPr>
          <a:xfrm flipV="1">
            <a:off x="3657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3EB479-238B-4B18-A5E2-8F3438DBA72C}"/>
              </a:ext>
            </a:extLst>
          </p:cNvPr>
          <p:cNvCxnSpPr>
            <a:cxnSpLocks/>
          </p:cNvCxnSpPr>
          <p:nvPr/>
        </p:nvCxnSpPr>
        <p:spPr>
          <a:xfrm flipV="1">
            <a:off x="5486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C5FAC47-8F3D-4318-ABEA-2C68984212DF}"/>
              </a:ext>
            </a:extLst>
          </p:cNvPr>
          <p:cNvCxnSpPr>
            <a:cxnSpLocks/>
          </p:cNvCxnSpPr>
          <p:nvPr/>
        </p:nvCxnSpPr>
        <p:spPr>
          <a:xfrm flipV="1">
            <a:off x="4562474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BB74A2-1FC4-49C7-9ACF-348ADAC74AA6}"/>
              </a:ext>
            </a:extLst>
          </p:cNvPr>
          <p:cNvCxnSpPr>
            <a:cxnSpLocks/>
          </p:cNvCxnSpPr>
          <p:nvPr/>
        </p:nvCxnSpPr>
        <p:spPr>
          <a:xfrm flipV="1">
            <a:off x="640318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9BAFD1A-7F77-45E6-8218-F08643D7A598}"/>
              </a:ext>
            </a:extLst>
          </p:cNvPr>
          <p:cNvCxnSpPr>
            <a:cxnSpLocks/>
          </p:cNvCxnSpPr>
          <p:nvPr/>
        </p:nvCxnSpPr>
        <p:spPr>
          <a:xfrm flipV="1">
            <a:off x="7315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C7834D1-235C-48BE-BEC2-94668448A84B}"/>
              </a:ext>
            </a:extLst>
          </p:cNvPr>
          <p:cNvCxnSpPr>
            <a:cxnSpLocks/>
          </p:cNvCxnSpPr>
          <p:nvPr/>
        </p:nvCxnSpPr>
        <p:spPr>
          <a:xfrm flipV="1">
            <a:off x="8229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131CC22-9C3D-4D3C-81B0-36DAC4FC776A}"/>
              </a:ext>
            </a:extLst>
          </p:cNvPr>
          <p:cNvSpPr txBox="1"/>
          <p:nvPr/>
        </p:nvSpPr>
        <p:spPr>
          <a:xfrm>
            <a:off x="0" y="475378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Calm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34BA5F-0CB5-4D0B-AE4B-611D8A9B746A}"/>
              </a:ext>
            </a:extLst>
          </p:cNvPr>
          <p:cNvSpPr txBox="1"/>
          <p:nvPr/>
        </p:nvSpPr>
        <p:spPr>
          <a:xfrm>
            <a:off x="36576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Neutral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8EC575-63B2-4F89-8A96-ACDF01A71529}"/>
              </a:ext>
            </a:extLst>
          </p:cNvPr>
          <p:cNvSpPr txBox="1"/>
          <p:nvPr/>
        </p:nvSpPr>
        <p:spPr>
          <a:xfrm>
            <a:off x="72771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Excited</a:t>
            </a:r>
          </a:p>
        </p:txBody>
      </p:sp>
    </p:spTree>
    <p:extLst>
      <p:ext uri="{BB962C8B-B14F-4D97-AF65-F5344CB8AC3E}">
        <p14:creationId xmlns:p14="http://schemas.microsoft.com/office/powerpoint/2010/main" val="390727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CFCA82-B273-4D24-9D2A-2F85CCF3CB21}"/>
              </a:ext>
            </a:extLst>
          </p:cNvPr>
          <p:cNvSpPr/>
          <p:nvPr/>
        </p:nvSpPr>
        <p:spPr>
          <a:xfrm>
            <a:off x="457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84112-E2E7-4F43-B135-5F836BA87F43}"/>
              </a:ext>
            </a:extLst>
          </p:cNvPr>
          <p:cNvSpPr txBox="1"/>
          <p:nvPr/>
        </p:nvSpPr>
        <p:spPr>
          <a:xfrm>
            <a:off x="4572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2C93F-A22F-491E-A34A-8909FE56F212}"/>
              </a:ext>
            </a:extLst>
          </p:cNvPr>
          <p:cNvSpPr txBox="1"/>
          <p:nvPr/>
        </p:nvSpPr>
        <p:spPr>
          <a:xfrm>
            <a:off x="0" y="18405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How STRESSED do you feel?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80B38-2D57-4B38-A091-5A16016EA969}"/>
              </a:ext>
            </a:extLst>
          </p:cNvPr>
          <p:cNvSpPr/>
          <p:nvPr/>
        </p:nvSpPr>
        <p:spPr>
          <a:xfrm>
            <a:off x="1371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8F9EB-5E44-4167-BF21-C71232CB61DA}"/>
              </a:ext>
            </a:extLst>
          </p:cNvPr>
          <p:cNvSpPr/>
          <p:nvPr/>
        </p:nvSpPr>
        <p:spPr>
          <a:xfrm>
            <a:off x="2286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3B676-D105-4A56-B46D-EFDCD8723350}"/>
              </a:ext>
            </a:extLst>
          </p:cNvPr>
          <p:cNvSpPr/>
          <p:nvPr/>
        </p:nvSpPr>
        <p:spPr>
          <a:xfrm>
            <a:off x="3200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F68E4-B520-4F15-A399-A59036FB534B}"/>
              </a:ext>
            </a:extLst>
          </p:cNvPr>
          <p:cNvSpPr/>
          <p:nvPr/>
        </p:nvSpPr>
        <p:spPr>
          <a:xfrm>
            <a:off x="41148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67D49-0458-4D45-B022-81D9BBAA5CAB}"/>
              </a:ext>
            </a:extLst>
          </p:cNvPr>
          <p:cNvSpPr/>
          <p:nvPr/>
        </p:nvSpPr>
        <p:spPr>
          <a:xfrm>
            <a:off x="5029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E1A1C-BE26-4155-9E57-21B8A351E731}"/>
              </a:ext>
            </a:extLst>
          </p:cNvPr>
          <p:cNvSpPr/>
          <p:nvPr/>
        </p:nvSpPr>
        <p:spPr>
          <a:xfrm>
            <a:off x="5943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8C7F8-AE2A-4910-911F-7A32271FF3B9}"/>
              </a:ext>
            </a:extLst>
          </p:cNvPr>
          <p:cNvSpPr/>
          <p:nvPr/>
        </p:nvSpPr>
        <p:spPr>
          <a:xfrm>
            <a:off x="6858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ED6AE-7D38-4CB0-B349-F93F867A2A13}"/>
              </a:ext>
            </a:extLst>
          </p:cNvPr>
          <p:cNvSpPr/>
          <p:nvPr/>
        </p:nvSpPr>
        <p:spPr>
          <a:xfrm>
            <a:off x="7772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CCA871-7BE9-4465-B760-9FD085B66833}"/>
              </a:ext>
            </a:extLst>
          </p:cNvPr>
          <p:cNvCxnSpPr>
            <a:stCxn id="5" idx="1"/>
            <a:endCxn id="14" idx="3"/>
          </p:cNvCxnSpPr>
          <p:nvPr/>
        </p:nvCxnSpPr>
        <p:spPr>
          <a:xfrm>
            <a:off x="457200" y="4061820"/>
            <a:ext cx="822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C728C4-0A5E-43E8-A70F-EBCF1538750F}"/>
              </a:ext>
            </a:extLst>
          </p:cNvPr>
          <p:cNvSpPr txBox="1"/>
          <p:nvPr/>
        </p:nvSpPr>
        <p:spPr>
          <a:xfrm>
            <a:off x="13716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4E9C7-1A43-482B-9E1A-C7AD451EF440}"/>
              </a:ext>
            </a:extLst>
          </p:cNvPr>
          <p:cNvSpPr txBox="1"/>
          <p:nvPr/>
        </p:nvSpPr>
        <p:spPr>
          <a:xfrm>
            <a:off x="2286000" y="3376019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71A8B-C928-47FE-9975-E8F5A29CC9B1}"/>
              </a:ext>
            </a:extLst>
          </p:cNvPr>
          <p:cNvSpPr txBox="1"/>
          <p:nvPr/>
        </p:nvSpPr>
        <p:spPr>
          <a:xfrm>
            <a:off x="3200400" y="3376018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ABB71-08B0-49DF-BCC1-B835D90E4EC3}"/>
              </a:ext>
            </a:extLst>
          </p:cNvPr>
          <p:cNvSpPr txBox="1"/>
          <p:nvPr/>
        </p:nvSpPr>
        <p:spPr>
          <a:xfrm>
            <a:off x="4114800" y="3376017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A4784C-4722-4B28-9581-0E0B63F99464}"/>
              </a:ext>
            </a:extLst>
          </p:cNvPr>
          <p:cNvSpPr txBox="1"/>
          <p:nvPr/>
        </p:nvSpPr>
        <p:spPr>
          <a:xfrm>
            <a:off x="50292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258950-3165-474F-ABAB-306C9B36276D}"/>
              </a:ext>
            </a:extLst>
          </p:cNvPr>
          <p:cNvSpPr txBox="1"/>
          <p:nvPr/>
        </p:nvSpPr>
        <p:spPr>
          <a:xfrm>
            <a:off x="59436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F07409-E84D-4493-89BC-AB8A2486C584}"/>
              </a:ext>
            </a:extLst>
          </p:cNvPr>
          <p:cNvSpPr txBox="1"/>
          <p:nvPr/>
        </p:nvSpPr>
        <p:spPr>
          <a:xfrm>
            <a:off x="6858000" y="3376015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8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C3D93F-D67F-4B3D-8B65-E26D62734E80}"/>
              </a:ext>
            </a:extLst>
          </p:cNvPr>
          <p:cNvSpPr txBox="1"/>
          <p:nvPr/>
        </p:nvSpPr>
        <p:spPr>
          <a:xfrm>
            <a:off x="7772400" y="3376014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9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C19C0D-2506-4122-921D-A17FF6987480}"/>
              </a:ext>
            </a:extLst>
          </p:cNvPr>
          <p:cNvCxnSpPr>
            <a:cxnSpLocks/>
          </p:cNvCxnSpPr>
          <p:nvPr/>
        </p:nvCxnSpPr>
        <p:spPr>
          <a:xfrm flipV="1">
            <a:off x="914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2454D3-7722-4631-AD99-4423F80DB51A}"/>
              </a:ext>
            </a:extLst>
          </p:cNvPr>
          <p:cNvCxnSpPr>
            <a:cxnSpLocks/>
          </p:cNvCxnSpPr>
          <p:nvPr/>
        </p:nvCxnSpPr>
        <p:spPr>
          <a:xfrm flipV="1">
            <a:off x="1831989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59F62-237C-4812-8987-8F6DB374663A}"/>
              </a:ext>
            </a:extLst>
          </p:cNvPr>
          <p:cNvCxnSpPr>
            <a:cxnSpLocks/>
          </p:cNvCxnSpPr>
          <p:nvPr/>
        </p:nvCxnSpPr>
        <p:spPr>
          <a:xfrm flipV="1">
            <a:off x="2743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BCD7D1-645E-496E-9DF1-B4C4C932D45E}"/>
              </a:ext>
            </a:extLst>
          </p:cNvPr>
          <p:cNvCxnSpPr>
            <a:cxnSpLocks/>
          </p:cNvCxnSpPr>
          <p:nvPr/>
        </p:nvCxnSpPr>
        <p:spPr>
          <a:xfrm flipV="1">
            <a:off x="3657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89E0FE-B400-43F2-A1AE-D4A8F10CCA69}"/>
              </a:ext>
            </a:extLst>
          </p:cNvPr>
          <p:cNvCxnSpPr>
            <a:cxnSpLocks/>
          </p:cNvCxnSpPr>
          <p:nvPr/>
        </p:nvCxnSpPr>
        <p:spPr>
          <a:xfrm flipV="1">
            <a:off x="5486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93BBC6-27DA-4F84-9259-E62C4D6D0D6E}"/>
              </a:ext>
            </a:extLst>
          </p:cNvPr>
          <p:cNvCxnSpPr>
            <a:cxnSpLocks/>
          </p:cNvCxnSpPr>
          <p:nvPr/>
        </p:nvCxnSpPr>
        <p:spPr>
          <a:xfrm flipV="1">
            <a:off x="4562474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AD63BA-700A-424C-AAA9-FDDFE5E42A1D}"/>
              </a:ext>
            </a:extLst>
          </p:cNvPr>
          <p:cNvCxnSpPr>
            <a:cxnSpLocks/>
          </p:cNvCxnSpPr>
          <p:nvPr/>
        </p:nvCxnSpPr>
        <p:spPr>
          <a:xfrm flipV="1">
            <a:off x="640318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51F4B1-AD18-45E5-9519-79E401513605}"/>
              </a:ext>
            </a:extLst>
          </p:cNvPr>
          <p:cNvCxnSpPr>
            <a:cxnSpLocks/>
          </p:cNvCxnSpPr>
          <p:nvPr/>
        </p:nvCxnSpPr>
        <p:spPr>
          <a:xfrm flipV="1">
            <a:off x="7315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444283-E769-4AF3-9F56-3AE98E4B2733}"/>
              </a:ext>
            </a:extLst>
          </p:cNvPr>
          <p:cNvCxnSpPr>
            <a:cxnSpLocks/>
          </p:cNvCxnSpPr>
          <p:nvPr/>
        </p:nvCxnSpPr>
        <p:spPr>
          <a:xfrm flipV="1">
            <a:off x="8229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A8B12A-E0AA-4E8C-9483-3107B8DA9DFC}"/>
              </a:ext>
            </a:extLst>
          </p:cNvPr>
          <p:cNvSpPr txBox="1"/>
          <p:nvPr/>
        </p:nvSpPr>
        <p:spPr>
          <a:xfrm>
            <a:off x="0" y="475378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Not at 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31FB1-8554-4C01-A809-3196A7772FF9}"/>
              </a:ext>
            </a:extLst>
          </p:cNvPr>
          <p:cNvSpPr txBox="1"/>
          <p:nvPr/>
        </p:nvSpPr>
        <p:spPr>
          <a:xfrm>
            <a:off x="36576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Moderately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04F0F1-E240-41E0-89F4-4D9F0999076E}"/>
              </a:ext>
            </a:extLst>
          </p:cNvPr>
          <p:cNvSpPr txBox="1"/>
          <p:nvPr/>
        </p:nvSpPr>
        <p:spPr>
          <a:xfrm>
            <a:off x="72771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Extremely</a:t>
            </a:r>
          </a:p>
        </p:txBody>
      </p:sp>
    </p:spTree>
    <p:extLst>
      <p:ext uri="{BB962C8B-B14F-4D97-AF65-F5344CB8AC3E}">
        <p14:creationId xmlns:p14="http://schemas.microsoft.com/office/powerpoint/2010/main" val="316110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CFCA82-B273-4D24-9D2A-2F85CCF3CB21}"/>
              </a:ext>
            </a:extLst>
          </p:cNvPr>
          <p:cNvSpPr/>
          <p:nvPr/>
        </p:nvSpPr>
        <p:spPr>
          <a:xfrm>
            <a:off x="457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84112-E2E7-4F43-B135-5F836BA87F43}"/>
              </a:ext>
            </a:extLst>
          </p:cNvPr>
          <p:cNvSpPr txBox="1"/>
          <p:nvPr/>
        </p:nvSpPr>
        <p:spPr>
          <a:xfrm>
            <a:off x="4572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2C93F-A22F-491E-A34A-8909FE56F212}"/>
              </a:ext>
            </a:extLst>
          </p:cNvPr>
          <p:cNvSpPr txBox="1"/>
          <p:nvPr/>
        </p:nvSpPr>
        <p:spPr>
          <a:xfrm>
            <a:off x="0" y="18405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What is your urge to use drugs?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80B38-2D57-4B38-A091-5A16016EA969}"/>
              </a:ext>
            </a:extLst>
          </p:cNvPr>
          <p:cNvSpPr/>
          <p:nvPr/>
        </p:nvSpPr>
        <p:spPr>
          <a:xfrm>
            <a:off x="1371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8F9EB-5E44-4167-BF21-C71232CB61DA}"/>
              </a:ext>
            </a:extLst>
          </p:cNvPr>
          <p:cNvSpPr/>
          <p:nvPr/>
        </p:nvSpPr>
        <p:spPr>
          <a:xfrm>
            <a:off x="2286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3B676-D105-4A56-B46D-EFDCD8723350}"/>
              </a:ext>
            </a:extLst>
          </p:cNvPr>
          <p:cNvSpPr/>
          <p:nvPr/>
        </p:nvSpPr>
        <p:spPr>
          <a:xfrm>
            <a:off x="3200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F68E4-B520-4F15-A399-A59036FB534B}"/>
              </a:ext>
            </a:extLst>
          </p:cNvPr>
          <p:cNvSpPr/>
          <p:nvPr/>
        </p:nvSpPr>
        <p:spPr>
          <a:xfrm>
            <a:off x="41148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67D49-0458-4D45-B022-81D9BBAA5CAB}"/>
              </a:ext>
            </a:extLst>
          </p:cNvPr>
          <p:cNvSpPr/>
          <p:nvPr/>
        </p:nvSpPr>
        <p:spPr>
          <a:xfrm>
            <a:off x="5029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E1A1C-BE26-4155-9E57-21B8A351E731}"/>
              </a:ext>
            </a:extLst>
          </p:cNvPr>
          <p:cNvSpPr/>
          <p:nvPr/>
        </p:nvSpPr>
        <p:spPr>
          <a:xfrm>
            <a:off x="5943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8C7F8-AE2A-4910-911F-7A32271FF3B9}"/>
              </a:ext>
            </a:extLst>
          </p:cNvPr>
          <p:cNvSpPr/>
          <p:nvPr/>
        </p:nvSpPr>
        <p:spPr>
          <a:xfrm>
            <a:off x="6858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ED6AE-7D38-4CB0-B349-F93F867A2A13}"/>
              </a:ext>
            </a:extLst>
          </p:cNvPr>
          <p:cNvSpPr/>
          <p:nvPr/>
        </p:nvSpPr>
        <p:spPr>
          <a:xfrm>
            <a:off x="7772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CCA871-7BE9-4465-B760-9FD085B66833}"/>
              </a:ext>
            </a:extLst>
          </p:cNvPr>
          <p:cNvCxnSpPr>
            <a:stCxn id="5" idx="1"/>
            <a:endCxn id="14" idx="3"/>
          </p:cNvCxnSpPr>
          <p:nvPr/>
        </p:nvCxnSpPr>
        <p:spPr>
          <a:xfrm>
            <a:off x="457200" y="4061820"/>
            <a:ext cx="822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C728C4-0A5E-43E8-A70F-EBCF1538750F}"/>
              </a:ext>
            </a:extLst>
          </p:cNvPr>
          <p:cNvSpPr txBox="1"/>
          <p:nvPr/>
        </p:nvSpPr>
        <p:spPr>
          <a:xfrm>
            <a:off x="13716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4E9C7-1A43-482B-9E1A-C7AD451EF440}"/>
              </a:ext>
            </a:extLst>
          </p:cNvPr>
          <p:cNvSpPr txBox="1"/>
          <p:nvPr/>
        </p:nvSpPr>
        <p:spPr>
          <a:xfrm>
            <a:off x="2286000" y="3376019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71A8B-C928-47FE-9975-E8F5A29CC9B1}"/>
              </a:ext>
            </a:extLst>
          </p:cNvPr>
          <p:cNvSpPr txBox="1"/>
          <p:nvPr/>
        </p:nvSpPr>
        <p:spPr>
          <a:xfrm>
            <a:off x="3200400" y="3376018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ABB71-08B0-49DF-BCC1-B835D90E4EC3}"/>
              </a:ext>
            </a:extLst>
          </p:cNvPr>
          <p:cNvSpPr txBox="1"/>
          <p:nvPr/>
        </p:nvSpPr>
        <p:spPr>
          <a:xfrm>
            <a:off x="4114800" y="3376017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A4784C-4722-4B28-9581-0E0B63F99464}"/>
              </a:ext>
            </a:extLst>
          </p:cNvPr>
          <p:cNvSpPr txBox="1"/>
          <p:nvPr/>
        </p:nvSpPr>
        <p:spPr>
          <a:xfrm>
            <a:off x="50292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258950-3165-474F-ABAB-306C9B36276D}"/>
              </a:ext>
            </a:extLst>
          </p:cNvPr>
          <p:cNvSpPr txBox="1"/>
          <p:nvPr/>
        </p:nvSpPr>
        <p:spPr>
          <a:xfrm>
            <a:off x="59436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F07409-E84D-4493-89BC-AB8A2486C584}"/>
              </a:ext>
            </a:extLst>
          </p:cNvPr>
          <p:cNvSpPr txBox="1"/>
          <p:nvPr/>
        </p:nvSpPr>
        <p:spPr>
          <a:xfrm>
            <a:off x="6858000" y="3376015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8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C3D93F-D67F-4B3D-8B65-E26D62734E80}"/>
              </a:ext>
            </a:extLst>
          </p:cNvPr>
          <p:cNvSpPr txBox="1"/>
          <p:nvPr/>
        </p:nvSpPr>
        <p:spPr>
          <a:xfrm>
            <a:off x="7772400" y="3376014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9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C19C0D-2506-4122-921D-A17FF6987480}"/>
              </a:ext>
            </a:extLst>
          </p:cNvPr>
          <p:cNvCxnSpPr>
            <a:cxnSpLocks/>
          </p:cNvCxnSpPr>
          <p:nvPr/>
        </p:nvCxnSpPr>
        <p:spPr>
          <a:xfrm flipV="1">
            <a:off x="914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2454D3-7722-4631-AD99-4423F80DB51A}"/>
              </a:ext>
            </a:extLst>
          </p:cNvPr>
          <p:cNvCxnSpPr>
            <a:cxnSpLocks/>
          </p:cNvCxnSpPr>
          <p:nvPr/>
        </p:nvCxnSpPr>
        <p:spPr>
          <a:xfrm flipV="1">
            <a:off x="1831989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59F62-237C-4812-8987-8F6DB374663A}"/>
              </a:ext>
            </a:extLst>
          </p:cNvPr>
          <p:cNvCxnSpPr>
            <a:cxnSpLocks/>
          </p:cNvCxnSpPr>
          <p:nvPr/>
        </p:nvCxnSpPr>
        <p:spPr>
          <a:xfrm flipV="1">
            <a:off x="2743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BCD7D1-645E-496E-9DF1-B4C4C932D45E}"/>
              </a:ext>
            </a:extLst>
          </p:cNvPr>
          <p:cNvCxnSpPr>
            <a:cxnSpLocks/>
          </p:cNvCxnSpPr>
          <p:nvPr/>
        </p:nvCxnSpPr>
        <p:spPr>
          <a:xfrm flipV="1">
            <a:off x="3657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89E0FE-B400-43F2-A1AE-D4A8F10CCA69}"/>
              </a:ext>
            </a:extLst>
          </p:cNvPr>
          <p:cNvCxnSpPr>
            <a:cxnSpLocks/>
          </p:cNvCxnSpPr>
          <p:nvPr/>
        </p:nvCxnSpPr>
        <p:spPr>
          <a:xfrm flipV="1">
            <a:off x="5486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93BBC6-27DA-4F84-9259-E62C4D6D0D6E}"/>
              </a:ext>
            </a:extLst>
          </p:cNvPr>
          <p:cNvCxnSpPr>
            <a:cxnSpLocks/>
          </p:cNvCxnSpPr>
          <p:nvPr/>
        </p:nvCxnSpPr>
        <p:spPr>
          <a:xfrm flipV="1">
            <a:off x="4562474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AD63BA-700A-424C-AAA9-FDDFE5E42A1D}"/>
              </a:ext>
            </a:extLst>
          </p:cNvPr>
          <p:cNvCxnSpPr>
            <a:cxnSpLocks/>
          </p:cNvCxnSpPr>
          <p:nvPr/>
        </p:nvCxnSpPr>
        <p:spPr>
          <a:xfrm flipV="1">
            <a:off x="640318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51F4B1-AD18-45E5-9519-79E401513605}"/>
              </a:ext>
            </a:extLst>
          </p:cNvPr>
          <p:cNvCxnSpPr>
            <a:cxnSpLocks/>
          </p:cNvCxnSpPr>
          <p:nvPr/>
        </p:nvCxnSpPr>
        <p:spPr>
          <a:xfrm flipV="1">
            <a:off x="7315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444283-E769-4AF3-9F56-3AE98E4B2733}"/>
              </a:ext>
            </a:extLst>
          </p:cNvPr>
          <p:cNvCxnSpPr>
            <a:cxnSpLocks/>
          </p:cNvCxnSpPr>
          <p:nvPr/>
        </p:nvCxnSpPr>
        <p:spPr>
          <a:xfrm flipV="1">
            <a:off x="8229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A8B12A-E0AA-4E8C-9483-3107B8DA9DFC}"/>
              </a:ext>
            </a:extLst>
          </p:cNvPr>
          <p:cNvSpPr txBox="1"/>
          <p:nvPr/>
        </p:nvSpPr>
        <p:spPr>
          <a:xfrm>
            <a:off x="0" y="475378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 Urge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31FB1-8554-4C01-A809-3196A7772FF9}"/>
              </a:ext>
            </a:extLst>
          </p:cNvPr>
          <p:cNvSpPr txBox="1"/>
          <p:nvPr/>
        </p:nvSpPr>
        <p:spPr>
          <a:xfrm>
            <a:off x="3452532" y="4787409"/>
            <a:ext cx="223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Moderate Urge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04F0F1-E240-41E0-89F4-4D9F0999076E}"/>
              </a:ext>
            </a:extLst>
          </p:cNvPr>
          <p:cNvSpPr txBox="1"/>
          <p:nvPr/>
        </p:nvSpPr>
        <p:spPr>
          <a:xfrm>
            <a:off x="72771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Extreme Urge</a:t>
            </a:r>
          </a:p>
        </p:txBody>
      </p:sp>
    </p:spTree>
    <p:extLst>
      <p:ext uri="{BB962C8B-B14F-4D97-AF65-F5344CB8AC3E}">
        <p14:creationId xmlns:p14="http://schemas.microsoft.com/office/powerpoint/2010/main" val="281973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CFCA82-B273-4D24-9D2A-2F85CCF3CB21}"/>
              </a:ext>
            </a:extLst>
          </p:cNvPr>
          <p:cNvSpPr/>
          <p:nvPr/>
        </p:nvSpPr>
        <p:spPr>
          <a:xfrm>
            <a:off x="457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84112-E2E7-4F43-B135-5F836BA87F43}"/>
              </a:ext>
            </a:extLst>
          </p:cNvPr>
          <p:cNvSpPr txBox="1"/>
          <p:nvPr/>
        </p:nvSpPr>
        <p:spPr>
          <a:xfrm>
            <a:off x="4572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2C93F-A22F-491E-A34A-8909FE56F212}"/>
              </a:ext>
            </a:extLst>
          </p:cNvPr>
          <p:cNvSpPr txBox="1"/>
          <p:nvPr/>
        </p:nvSpPr>
        <p:spPr>
          <a:xfrm>
            <a:off x="0" y="18405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How STRESSED do you feel?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80B38-2D57-4B38-A091-5A16016EA969}"/>
              </a:ext>
            </a:extLst>
          </p:cNvPr>
          <p:cNvSpPr/>
          <p:nvPr/>
        </p:nvSpPr>
        <p:spPr>
          <a:xfrm>
            <a:off x="1371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8F9EB-5E44-4167-BF21-C71232CB61DA}"/>
              </a:ext>
            </a:extLst>
          </p:cNvPr>
          <p:cNvSpPr/>
          <p:nvPr/>
        </p:nvSpPr>
        <p:spPr>
          <a:xfrm>
            <a:off x="2286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3B676-D105-4A56-B46D-EFDCD8723350}"/>
              </a:ext>
            </a:extLst>
          </p:cNvPr>
          <p:cNvSpPr/>
          <p:nvPr/>
        </p:nvSpPr>
        <p:spPr>
          <a:xfrm>
            <a:off x="3200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F68E4-B520-4F15-A399-A59036FB534B}"/>
              </a:ext>
            </a:extLst>
          </p:cNvPr>
          <p:cNvSpPr/>
          <p:nvPr/>
        </p:nvSpPr>
        <p:spPr>
          <a:xfrm>
            <a:off x="41148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67D49-0458-4D45-B022-81D9BBAA5CAB}"/>
              </a:ext>
            </a:extLst>
          </p:cNvPr>
          <p:cNvSpPr/>
          <p:nvPr/>
        </p:nvSpPr>
        <p:spPr>
          <a:xfrm>
            <a:off x="50292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E1A1C-BE26-4155-9E57-21B8A351E731}"/>
              </a:ext>
            </a:extLst>
          </p:cNvPr>
          <p:cNvSpPr/>
          <p:nvPr/>
        </p:nvSpPr>
        <p:spPr>
          <a:xfrm>
            <a:off x="59436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8C7F8-AE2A-4910-911F-7A32271FF3B9}"/>
              </a:ext>
            </a:extLst>
          </p:cNvPr>
          <p:cNvSpPr/>
          <p:nvPr/>
        </p:nvSpPr>
        <p:spPr>
          <a:xfrm>
            <a:off x="68580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ED6AE-7D38-4CB0-B349-F93F867A2A13}"/>
              </a:ext>
            </a:extLst>
          </p:cNvPr>
          <p:cNvSpPr/>
          <p:nvPr/>
        </p:nvSpPr>
        <p:spPr>
          <a:xfrm>
            <a:off x="7772400" y="3376020"/>
            <a:ext cx="914400" cy="137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CCA871-7BE9-4465-B760-9FD085B66833}"/>
              </a:ext>
            </a:extLst>
          </p:cNvPr>
          <p:cNvCxnSpPr>
            <a:stCxn id="5" idx="1"/>
            <a:endCxn id="14" idx="3"/>
          </p:cNvCxnSpPr>
          <p:nvPr/>
        </p:nvCxnSpPr>
        <p:spPr>
          <a:xfrm>
            <a:off x="457200" y="4061820"/>
            <a:ext cx="822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C728C4-0A5E-43E8-A70F-EBCF1538750F}"/>
              </a:ext>
            </a:extLst>
          </p:cNvPr>
          <p:cNvSpPr txBox="1"/>
          <p:nvPr/>
        </p:nvSpPr>
        <p:spPr>
          <a:xfrm>
            <a:off x="1371600" y="337602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4E9C7-1A43-482B-9E1A-C7AD451EF440}"/>
              </a:ext>
            </a:extLst>
          </p:cNvPr>
          <p:cNvSpPr txBox="1"/>
          <p:nvPr/>
        </p:nvSpPr>
        <p:spPr>
          <a:xfrm>
            <a:off x="2286000" y="3376019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71A8B-C928-47FE-9975-E8F5A29CC9B1}"/>
              </a:ext>
            </a:extLst>
          </p:cNvPr>
          <p:cNvSpPr txBox="1"/>
          <p:nvPr/>
        </p:nvSpPr>
        <p:spPr>
          <a:xfrm>
            <a:off x="3200400" y="3376018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ABB71-08B0-49DF-BCC1-B835D90E4EC3}"/>
              </a:ext>
            </a:extLst>
          </p:cNvPr>
          <p:cNvSpPr txBox="1"/>
          <p:nvPr/>
        </p:nvSpPr>
        <p:spPr>
          <a:xfrm>
            <a:off x="4114800" y="3376017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A4784C-4722-4B28-9581-0E0B63F99464}"/>
              </a:ext>
            </a:extLst>
          </p:cNvPr>
          <p:cNvSpPr txBox="1"/>
          <p:nvPr/>
        </p:nvSpPr>
        <p:spPr>
          <a:xfrm>
            <a:off x="50292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258950-3165-474F-ABAB-306C9B36276D}"/>
              </a:ext>
            </a:extLst>
          </p:cNvPr>
          <p:cNvSpPr txBox="1"/>
          <p:nvPr/>
        </p:nvSpPr>
        <p:spPr>
          <a:xfrm>
            <a:off x="5943600" y="3376016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F07409-E84D-4493-89BC-AB8A2486C584}"/>
              </a:ext>
            </a:extLst>
          </p:cNvPr>
          <p:cNvSpPr txBox="1"/>
          <p:nvPr/>
        </p:nvSpPr>
        <p:spPr>
          <a:xfrm>
            <a:off x="6858000" y="3376015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8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C3D93F-D67F-4B3D-8B65-E26D62734E80}"/>
              </a:ext>
            </a:extLst>
          </p:cNvPr>
          <p:cNvSpPr txBox="1"/>
          <p:nvPr/>
        </p:nvSpPr>
        <p:spPr>
          <a:xfrm>
            <a:off x="7772400" y="3376014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9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C19C0D-2506-4122-921D-A17FF6987480}"/>
              </a:ext>
            </a:extLst>
          </p:cNvPr>
          <p:cNvCxnSpPr>
            <a:cxnSpLocks/>
          </p:cNvCxnSpPr>
          <p:nvPr/>
        </p:nvCxnSpPr>
        <p:spPr>
          <a:xfrm flipV="1">
            <a:off x="914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2454D3-7722-4631-AD99-4423F80DB51A}"/>
              </a:ext>
            </a:extLst>
          </p:cNvPr>
          <p:cNvCxnSpPr>
            <a:cxnSpLocks/>
          </p:cNvCxnSpPr>
          <p:nvPr/>
        </p:nvCxnSpPr>
        <p:spPr>
          <a:xfrm flipV="1">
            <a:off x="1831989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59F62-237C-4812-8987-8F6DB374663A}"/>
              </a:ext>
            </a:extLst>
          </p:cNvPr>
          <p:cNvCxnSpPr>
            <a:cxnSpLocks/>
          </p:cNvCxnSpPr>
          <p:nvPr/>
        </p:nvCxnSpPr>
        <p:spPr>
          <a:xfrm flipV="1">
            <a:off x="2743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BCD7D1-645E-496E-9DF1-B4C4C932D45E}"/>
              </a:ext>
            </a:extLst>
          </p:cNvPr>
          <p:cNvCxnSpPr>
            <a:cxnSpLocks/>
          </p:cNvCxnSpPr>
          <p:nvPr/>
        </p:nvCxnSpPr>
        <p:spPr>
          <a:xfrm flipV="1">
            <a:off x="3657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89E0FE-B400-43F2-A1AE-D4A8F10CCA69}"/>
              </a:ext>
            </a:extLst>
          </p:cNvPr>
          <p:cNvCxnSpPr>
            <a:cxnSpLocks/>
          </p:cNvCxnSpPr>
          <p:nvPr/>
        </p:nvCxnSpPr>
        <p:spPr>
          <a:xfrm flipV="1">
            <a:off x="54864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93BBC6-27DA-4F84-9259-E62C4D6D0D6E}"/>
              </a:ext>
            </a:extLst>
          </p:cNvPr>
          <p:cNvCxnSpPr>
            <a:cxnSpLocks/>
          </p:cNvCxnSpPr>
          <p:nvPr/>
        </p:nvCxnSpPr>
        <p:spPr>
          <a:xfrm flipV="1">
            <a:off x="4562474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AD63BA-700A-424C-AAA9-FDDFE5E42A1D}"/>
              </a:ext>
            </a:extLst>
          </p:cNvPr>
          <p:cNvCxnSpPr>
            <a:cxnSpLocks/>
          </p:cNvCxnSpPr>
          <p:nvPr/>
        </p:nvCxnSpPr>
        <p:spPr>
          <a:xfrm flipV="1">
            <a:off x="640318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51F4B1-AD18-45E5-9519-79E401513605}"/>
              </a:ext>
            </a:extLst>
          </p:cNvPr>
          <p:cNvCxnSpPr>
            <a:cxnSpLocks/>
          </p:cNvCxnSpPr>
          <p:nvPr/>
        </p:nvCxnSpPr>
        <p:spPr>
          <a:xfrm flipV="1">
            <a:off x="73152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444283-E769-4AF3-9F56-3AE98E4B2733}"/>
              </a:ext>
            </a:extLst>
          </p:cNvPr>
          <p:cNvCxnSpPr>
            <a:cxnSpLocks/>
          </p:cNvCxnSpPr>
          <p:nvPr/>
        </p:nvCxnSpPr>
        <p:spPr>
          <a:xfrm flipV="1">
            <a:off x="8229600" y="4019835"/>
            <a:ext cx="0" cy="837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A8B12A-E0AA-4E8C-9483-3107B8DA9DFC}"/>
              </a:ext>
            </a:extLst>
          </p:cNvPr>
          <p:cNvSpPr txBox="1"/>
          <p:nvPr/>
        </p:nvSpPr>
        <p:spPr>
          <a:xfrm>
            <a:off x="0" y="475378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Not at 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31FB1-8554-4C01-A809-3196A7772FF9}"/>
              </a:ext>
            </a:extLst>
          </p:cNvPr>
          <p:cNvSpPr txBox="1"/>
          <p:nvPr/>
        </p:nvSpPr>
        <p:spPr>
          <a:xfrm>
            <a:off x="36576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Moderately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04F0F1-E240-41E0-89F4-4D9F0999076E}"/>
              </a:ext>
            </a:extLst>
          </p:cNvPr>
          <p:cNvSpPr txBox="1"/>
          <p:nvPr/>
        </p:nvSpPr>
        <p:spPr>
          <a:xfrm>
            <a:off x="7277100" y="47612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Extremely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83F33-B8AD-4891-92E8-B1DBC10B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1" y="4180115"/>
            <a:ext cx="683866" cy="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3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7769</TotalTime>
  <Words>105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Rayus Kuplicki</dc:creator>
  <cp:lastModifiedBy>Rayus Kuplicki</cp:lastModifiedBy>
  <cp:revision>33</cp:revision>
  <dcterms:created xsi:type="dcterms:W3CDTF">2021-01-11T15:32:19Z</dcterms:created>
  <dcterms:modified xsi:type="dcterms:W3CDTF">2021-03-02T16:32:07Z</dcterms:modified>
</cp:coreProperties>
</file>