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600" r:id="rId2"/>
    <p:sldId id="601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47"/>
  </p:normalViewPr>
  <p:slideViewPr>
    <p:cSldViewPr snapToGrid="0" snapToObjects="1">
      <p:cViewPr varScale="1">
        <p:scale>
          <a:sx n="131" d="100"/>
          <a:sy n="131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EE7-AEBD-C94F-B25C-1A09CBCD2FE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7E5F-FD20-E348-B383-9A94B5CB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9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9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6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1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2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3/25/2021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2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1 of 7</a:t>
            </a:r>
          </a:p>
        </p:txBody>
      </p:sp>
    </p:spTree>
    <p:extLst>
      <p:ext uri="{BB962C8B-B14F-4D97-AF65-F5344CB8AC3E}">
        <p14:creationId xmlns:p14="http://schemas.microsoft.com/office/powerpoint/2010/main" val="149989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3 of 8</a:t>
            </a:r>
          </a:p>
        </p:txBody>
      </p:sp>
    </p:spTree>
    <p:extLst>
      <p:ext uri="{BB962C8B-B14F-4D97-AF65-F5344CB8AC3E}">
        <p14:creationId xmlns:p14="http://schemas.microsoft.com/office/powerpoint/2010/main" val="234185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4 of 8</a:t>
            </a:r>
          </a:p>
        </p:txBody>
      </p:sp>
    </p:spTree>
    <p:extLst>
      <p:ext uri="{BB962C8B-B14F-4D97-AF65-F5344CB8AC3E}">
        <p14:creationId xmlns:p14="http://schemas.microsoft.com/office/powerpoint/2010/main" val="428450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5 of 8</a:t>
            </a:r>
          </a:p>
        </p:txBody>
      </p:sp>
    </p:spTree>
    <p:extLst>
      <p:ext uri="{BB962C8B-B14F-4D97-AF65-F5344CB8AC3E}">
        <p14:creationId xmlns:p14="http://schemas.microsoft.com/office/powerpoint/2010/main" val="13067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6 of 8</a:t>
            </a:r>
          </a:p>
        </p:txBody>
      </p:sp>
    </p:spTree>
    <p:extLst>
      <p:ext uri="{BB962C8B-B14F-4D97-AF65-F5344CB8AC3E}">
        <p14:creationId xmlns:p14="http://schemas.microsoft.com/office/powerpoint/2010/main" val="393684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7 of 8</a:t>
            </a:r>
          </a:p>
        </p:txBody>
      </p:sp>
    </p:spTree>
    <p:extLst>
      <p:ext uri="{BB962C8B-B14F-4D97-AF65-F5344CB8AC3E}">
        <p14:creationId xmlns:p14="http://schemas.microsoft.com/office/powerpoint/2010/main" val="66329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8 of 8</a:t>
            </a:r>
          </a:p>
        </p:txBody>
      </p:sp>
    </p:spTree>
    <p:extLst>
      <p:ext uri="{BB962C8B-B14F-4D97-AF65-F5344CB8AC3E}">
        <p14:creationId xmlns:p14="http://schemas.microsoft.com/office/powerpoint/2010/main" val="293754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1 </a:t>
            </a:r>
            <a:r>
              <a:rPr lang="en-US" sz="7200">
                <a:solidFill>
                  <a:srgbClr val="FF0000"/>
                </a:solidFill>
              </a:rPr>
              <a:t>of </a:t>
            </a:r>
            <a:r>
              <a:rPr lang="en-US" sz="72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266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2 of 5</a:t>
            </a:r>
          </a:p>
        </p:txBody>
      </p:sp>
    </p:spTree>
    <p:extLst>
      <p:ext uri="{BB962C8B-B14F-4D97-AF65-F5344CB8AC3E}">
        <p14:creationId xmlns:p14="http://schemas.microsoft.com/office/powerpoint/2010/main" val="72654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3 of 5</a:t>
            </a:r>
          </a:p>
        </p:txBody>
      </p:sp>
    </p:spTree>
    <p:extLst>
      <p:ext uri="{BB962C8B-B14F-4D97-AF65-F5344CB8AC3E}">
        <p14:creationId xmlns:p14="http://schemas.microsoft.com/office/powerpoint/2010/main" val="194418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4 of 5</a:t>
            </a:r>
          </a:p>
        </p:txBody>
      </p:sp>
    </p:spTree>
    <p:extLst>
      <p:ext uri="{BB962C8B-B14F-4D97-AF65-F5344CB8AC3E}">
        <p14:creationId xmlns:p14="http://schemas.microsoft.com/office/powerpoint/2010/main" val="7821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2 of 7</a:t>
            </a:r>
          </a:p>
        </p:txBody>
      </p:sp>
    </p:spTree>
    <p:extLst>
      <p:ext uri="{BB962C8B-B14F-4D97-AF65-F5344CB8AC3E}">
        <p14:creationId xmlns:p14="http://schemas.microsoft.com/office/powerpoint/2010/main" val="47327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5 of 5</a:t>
            </a:r>
          </a:p>
        </p:txBody>
      </p:sp>
    </p:spTree>
    <p:extLst>
      <p:ext uri="{BB962C8B-B14F-4D97-AF65-F5344CB8AC3E}">
        <p14:creationId xmlns:p14="http://schemas.microsoft.com/office/powerpoint/2010/main" val="1730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3 of 7</a:t>
            </a:r>
          </a:p>
        </p:txBody>
      </p:sp>
    </p:spTree>
    <p:extLst>
      <p:ext uri="{BB962C8B-B14F-4D97-AF65-F5344CB8AC3E}">
        <p14:creationId xmlns:p14="http://schemas.microsoft.com/office/powerpoint/2010/main" val="16377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4 of 7</a:t>
            </a:r>
          </a:p>
        </p:txBody>
      </p:sp>
    </p:spTree>
    <p:extLst>
      <p:ext uri="{BB962C8B-B14F-4D97-AF65-F5344CB8AC3E}">
        <p14:creationId xmlns:p14="http://schemas.microsoft.com/office/powerpoint/2010/main" val="16518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5 of 7</a:t>
            </a:r>
          </a:p>
        </p:txBody>
      </p:sp>
    </p:spTree>
    <p:extLst>
      <p:ext uri="{BB962C8B-B14F-4D97-AF65-F5344CB8AC3E}">
        <p14:creationId xmlns:p14="http://schemas.microsoft.com/office/powerpoint/2010/main" val="18372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6 of 7</a:t>
            </a:r>
          </a:p>
        </p:txBody>
      </p:sp>
    </p:spTree>
    <p:extLst>
      <p:ext uri="{BB962C8B-B14F-4D97-AF65-F5344CB8AC3E}">
        <p14:creationId xmlns:p14="http://schemas.microsoft.com/office/powerpoint/2010/main" val="65340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7 of 7</a:t>
            </a:r>
          </a:p>
        </p:txBody>
      </p:sp>
    </p:spTree>
    <p:extLst>
      <p:ext uri="{BB962C8B-B14F-4D97-AF65-F5344CB8AC3E}">
        <p14:creationId xmlns:p14="http://schemas.microsoft.com/office/powerpoint/2010/main" val="193098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1 of 8</a:t>
            </a:r>
          </a:p>
        </p:txBody>
      </p:sp>
    </p:spTree>
    <p:extLst>
      <p:ext uri="{BB962C8B-B14F-4D97-AF65-F5344CB8AC3E}">
        <p14:creationId xmlns:p14="http://schemas.microsoft.com/office/powerpoint/2010/main" val="243776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2 of 8</a:t>
            </a:r>
          </a:p>
        </p:txBody>
      </p:sp>
    </p:spTree>
    <p:extLst>
      <p:ext uri="{BB962C8B-B14F-4D97-AF65-F5344CB8AC3E}">
        <p14:creationId xmlns:p14="http://schemas.microsoft.com/office/powerpoint/2010/main" val="420880749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520</Words>
  <Application>Microsoft Office PowerPoint</Application>
  <PresentationFormat>On-screen Show (4:3)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Black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  <vt:lpstr>Press the RIGHT button when you are ready to begin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Task</dc:title>
  <dc:creator>Hamed Ekhtiari</dc:creator>
  <cp:lastModifiedBy>Rayus Kuplicki</cp:lastModifiedBy>
  <cp:revision>92</cp:revision>
  <dcterms:created xsi:type="dcterms:W3CDTF">2017-09-25T13:54:04Z</dcterms:created>
  <dcterms:modified xsi:type="dcterms:W3CDTF">2021-03-25T15:27:07Z</dcterms:modified>
</cp:coreProperties>
</file>