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494" r:id="rId2"/>
    <p:sldId id="495" r:id="rId3"/>
    <p:sldId id="496" r:id="rId4"/>
    <p:sldId id="572" r:id="rId5"/>
    <p:sldId id="497" r:id="rId6"/>
    <p:sldId id="574" r:id="rId7"/>
    <p:sldId id="573" r:id="rId8"/>
    <p:sldId id="5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92" autoAdjust="0"/>
  </p:normalViewPr>
  <p:slideViewPr>
    <p:cSldViewPr snapToGrid="0" snapToObjects="1">
      <p:cViewPr varScale="1">
        <p:scale>
          <a:sx n="90" d="100"/>
          <a:sy n="90" d="100"/>
        </p:scale>
        <p:origin x="16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6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inside the scanner. </a:t>
            </a:r>
          </a:p>
          <a:p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happens when they press enter?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inside the scanner. </a:t>
            </a:r>
          </a:p>
          <a:p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 happens when they press enter?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Stop Signal</a:t>
            </a:r>
          </a:p>
        </p:txBody>
      </p:sp>
      <p:sp>
        <p:nvSpPr>
          <p:cNvPr id="9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48475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51863"/>
            <a:ext cx="8779896" cy="2871593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For this task, you will see “X”s and “O”s on the screen.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Press the LEFT button if you see “X” and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the RIGHT button if you see “O”. 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An example of what the different screens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will look like for this task is shown below.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47" y="4129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769" y="45925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3059147" y="3367872"/>
            <a:ext cx="0" cy="76134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1650" y="2957552"/>
            <a:ext cx="12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LEFT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47769" y="3814264"/>
            <a:ext cx="0" cy="76134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37892" y="3403944"/>
            <a:ext cx="142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RIGHT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40540" y="4243128"/>
            <a:ext cx="4750658" cy="20043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499333">
            <a:off x="2610747" y="5128425"/>
            <a:ext cx="1321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Time</a:t>
            </a:r>
          </a:p>
        </p:txBody>
      </p:sp>
      <p:sp>
        <p:nvSpPr>
          <p:cNvPr id="1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</a:p>
        </p:txBody>
      </p:sp>
      <p:sp>
        <p:nvSpPr>
          <p:cNvPr id="21" name="Right Arrow 20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10448"/>
            <a:ext cx="8779896" cy="4914163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There will be 4 sections of this task. 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In the FIRST section, just respond to the “X” or “O”.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In the SECOND section, you will hear a tone. Just ignore it.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In both the THIRD and FOURTH sections, respond as usual to the “X”s and “O”s except when you hear a tone.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DON’T press any button if you hear the tone.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You will see instructions to remind you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at the beginning of each section.</a:t>
            </a:r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189482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button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RIGHT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53066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Stop Signal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221478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10448"/>
            <a:ext cx="8779896" cy="4914163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Now you will complete the Stop Signal Task.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For this task, you will see “X”s and “O”s on the screen.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Press the LEFT button if you see “X” and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 the RIGHT button if you see “O”.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274662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10448"/>
            <a:ext cx="8779896" cy="4914163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There are 6 sections and you will occasionally hear a tone. DON’T press any button when you hear the tone.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You will see instructions to remind you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at the beginning of each section.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396189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RIGHT key when you are ready to begin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428264702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39109</TotalTime>
  <Words>381</Words>
  <Application>Microsoft Office PowerPoint</Application>
  <PresentationFormat>On-screen Show (4:3)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Black</vt:lpstr>
      <vt:lpstr>Stop Signal</vt:lpstr>
      <vt:lpstr>PowerPoint Presentation</vt:lpstr>
      <vt:lpstr>PowerPoint Presentation</vt:lpstr>
      <vt:lpstr>Press the RIGHT button when you are ready to begin</vt:lpstr>
      <vt:lpstr>Stop Signal</vt:lpstr>
      <vt:lpstr>PowerPoint Presentation</vt:lpstr>
      <vt:lpstr>PowerPoint Presentation</vt:lpstr>
      <vt:lpstr>Press the RIGHT key when you are ready to begin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Rayus Kuplicki</cp:lastModifiedBy>
  <cp:revision>387</cp:revision>
  <dcterms:created xsi:type="dcterms:W3CDTF">2014-09-09T19:40:19Z</dcterms:created>
  <dcterms:modified xsi:type="dcterms:W3CDTF">2021-10-14T21:38:44Z</dcterms:modified>
</cp:coreProperties>
</file>