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76" r:id="rId3"/>
    <p:sldId id="273" r:id="rId4"/>
    <p:sldId id="277" r:id="rId5"/>
    <p:sldId id="279" r:id="rId6"/>
    <p:sldId id="27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DFDFDF"/>
    <a:srgbClr val="BFBFBF"/>
    <a:srgbClr val="9D9D9D"/>
    <a:srgbClr val="262626"/>
    <a:srgbClr val="404040"/>
    <a:srgbClr val="606060"/>
    <a:srgbClr val="E6E6E6"/>
    <a:srgbClr val="999999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960" autoAdjust="0"/>
    <p:restoredTop sz="94786" autoAdjust="0"/>
  </p:normalViewPr>
  <p:slideViewPr>
    <p:cSldViewPr snapToGrid="0" snapToObjects="1">
      <p:cViewPr varScale="1">
        <p:scale>
          <a:sx n="192" d="100"/>
          <a:sy n="192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21E86-C525-F547-BC93-A2C0E49A7DD8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A942-75D2-3B48-9E57-62B712BF6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E5CA-00AB-C245-98B7-C34E23ADAD4E}" type="datetimeFigureOut">
              <a:rPr lang="en-US" smtClean="0"/>
              <a:t>6/12/14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11D1-97E0-914F-BBCE-36CD40CA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HEART</a:t>
            </a:r>
            <a:endParaRPr lang="en-US" sz="4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00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606060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60606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732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08080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8080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732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9D9D9D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9D9D9D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847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BFBFBF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147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DFDFDF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DFDFD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14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_Rating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7" r="35529"/>
          <a:stretch/>
        </p:blipFill>
        <p:spPr>
          <a:xfrm>
            <a:off x="6402873" y="0"/>
            <a:ext cx="9144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4858" y="1443686"/>
            <a:ext cx="5267404" cy="39706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urier New"/>
                <a:cs typeface="Courier New"/>
              </a:rPr>
              <a:t>Rate the intensity of sensations from your heart.</a:t>
            </a:r>
            <a:endParaRPr lang="en-US" sz="3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494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STOMACH</a:t>
            </a:r>
            <a:endParaRPr lang="en-US" sz="4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573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_Rating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7" r="35529"/>
          <a:stretch/>
        </p:blipFill>
        <p:spPr>
          <a:xfrm>
            <a:off x="6402873" y="0"/>
            <a:ext cx="9144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4858" y="1443686"/>
            <a:ext cx="5267404" cy="39706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urier New"/>
                <a:cs typeface="Courier New"/>
              </a:rPr>
              <a:t>Rate the intensity of sensations from your stomach.</a:t>
            </a:r>
            <a:endParaRPr lang="en-US" sz="3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591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TARGET</a:t>
            </a:r>
            <a:endParaRPr lang="en-US" sz="4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204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_Rating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07" r="35529"/>
          <a:stretch/>
        </p:blipFill>
        <p:spPr>
          <a:xfrm>
            <a:off x="6402873" y="0"/>
            <a:ext cx="9144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4858" y="1443686"/>
            <a:ext cx="5267404" cy="39706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urier New"/>
                <a:cs typeface="Courier New"/>
              </a:rPr>
              <a:t>Rate the intensity of the color change you saw.</a:t>
            </a:r>
            <a:endParaRPr lang="en-US" sz="3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078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urier New"/>
                <a:cs typeface="Courier New"/>
              </a:rPr>
              <a:t>TARGET</a:t>
            </a:r>
            <a:endParaRPr lang="en-US" sz="4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0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262626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843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404040"/>
                </a:solidFill>
                <a:latin typeface="Courier New"/>
                <a:cs typeface="Courier New"/>
              </a:rPr>
              <a:t>TARGET</a:t>
            </a:r>
            <a:endParaRPr lang="en-US" sz="4800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843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39</Words>
  <Application>Microsoft Macintosh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HEART</vt:lpstr>
      <vt:lpstr>PowerPoint Presentation</vt:lpstr>
      <vt:lpstr>STOMACH</vt:lpstr>
      <vt:lpstr>PowerPoint Presentation</vt:lpstr>
      <vt:lpstr>TARGET</vt:lpstr>
      <vt:lpstr>PowerPoint Presentation</vt:lpstr>
      <vt:lpstr>TARGET</vt:lpstr>
      <vt:lpstr>TARGET</vt:lpstr>
      <vt:lpstr>TARGET</vt:lpstr>
      <vt:lpstr>TARGET</vt:lpstr>
      <vt:lpstr>TARGET</vt:lpstr>
      <vt:lpstr>TARGET</vt:lpstr>
      <vt:lpstr>TARGET</vt:lpstr>
      <vt:lpstr>TARGET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Avery</dc:creator>
  <cp:lastModifiedBy>Jason Avery</cp:lastModifiedBy>
  <cp:revision>14</cp:revision>
  <dcterms:created xsi:type="dcterms:W3CDTF">2011-08-08T21:52:00Z</dcterms:created>
  <dcterms:modified xsi:type="dcterms:W3CDTF">2014-06-12T21:47:39Z</dcterms:modified>
</cp:coreProperties>
</file>