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498" r:id="rId2"/>
    <p:sldId id="581" r:id="rId3"/>
    <p:sldId id="583" r:id="rId4"/>
    <p:sldId id="582" r:id="rId5"/>
    <p:sldId id="585" r:id="rId6"/>
    <p:sldId id="588" r:id="rId7"/>
    <p:sldId id="590" r:id="rId8"/>
    <p:sldId id="591" r:id="rId9"/>
    <p:sldId id="589" r:id="rId10"/>
    <p:sldId id="587" r:id="rId11"/>
    <p:sldId id="580" r:id="rId12"/>
    <p:sldId id="566" r:id="rId13"/>
    <p:sldId id="567" r:id="rId14"/>
    <p:sldId id="568" r:id="rId15"/>
    <p:sldId id="569" r:id="rId16"/>
    <p:sldId id="570" r:id="rId17"/>
    <p:sldId id="571" r:id="rId18"/>
    <p:sldId id="576" r:id="rId19"/>
    <p:sldId id="578" r:id="rId20"/>
    <p:sldId id="579" r:id="rId21"/>
    <p:sldId id="592" r:id="rId22"/>
    <p:sldId id="565" r:id="rId23"/>
    <p:sldId id="54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abituation Run" id="{B7881DD8-321E-4B6F-AEC0-2E603C5F9904}">
          <p14:sldIdLst>
            <p14:sldId id="498"/>
            <p14:sldId id="581"/>
            <p14:sldId id="583"/>
            <p14:sldId id="582"/>
            <p14:sldId id="585"/>
            <p14:sldId id="588"/>
            <p14:sldId id="590"/>
            <p14:sldId id="591"/>
            <p14:sldId id="589"/>
            <p14:sldId id="587"/>
          </p14:sldIdLst>
        </p14:section>
        <p14:section name="Run 1" id="{132C5800-B4FD-42F7-B98B-6E4F8EF014F1}">
          <p14:sldIdLst>
            <p14:sldId id="580"/>
            <p14:sldId id="566"/>
            <p14:sldId id="567"/>
            <p14:sldId id="568"/>
            <p14:sldId id="569"/>
            <p14:sldId id="570"/>
            <p14:sldId id="571"/>
            <p14:sldId id="576"/>
            <p14:sldId id="578"/>
            <p14:sldId id="579"/>
            <p14:sldId id="592"/>
          </p14:sldIdLst>
        </p14:section>
        <p14:section name="Run 2" id="{534747C1-D9D7-43A2-B094-665A8C67334C}">
          <p14:sldIdLst>
            <p14:sldId id="565"/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10253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C27A50-EF8F-2FF0-A9E0-EBFD3E293B7B}" v="84" dt="2021-01-19T21:26:05.603"/>
    <p1510:client id="{1AAFF0B5-D16F-4D75-B8AA-57581EC7CBC6}" v="509" dt="2021-01-06T22:03:26.606"/>
    <p1510:client id="{611D1B71-62BD-6294-A033-CA5D008C9A67}" v="18" dt="2021-01-06T22:06:53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401" autoAdjust="0"/>
  </p:normalViewPr>
  <p:slideViewPr>
    <p:cSldViewPr snapToGrid="0" snapToObjects="1">
      <p:cViewPr>
        <p:scale>
          <a:sx n="100" d="100"/>
          <a:sy n="100" d="100"/>
        </p:scale>
        <p:origin x="1914" y="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Touthang" userId="S::jtouthang@laureateinstitute.org::c97e6d54-68d2-425e-8aa4-4bb585dc2a97" providerId="AD" clId="Web-{1AAFF0B5-D16F-4D75-B8AA-57581EC7CBC6}"/>
    <pc:docChg chg="addSld delSld modSld sldOrd">
      <pc:chgData name="James Touthang" userId="S::jtouthang@laureateinstitute.org::c97e6d54-68d2-425e-8aa4-4bb585dc2a97" providerId="AD" clId="Web-{1AAFF0B5-D16F-4D75-B8AA-57581EC7CBC6}" dt="2021-01-06T22:03:26.606" v="497" actId="14100"/>
      <pc:docMkLst>
        <pc:docMk/>
      </pc:docMkLst>
      <pc:sldChg chg="addSp delSp modSp">
        <pc:chgData name="James Touthang" userId="S::jtouthang@laureateinstitute.org::c97e6d54-68d2-425e-8aa4-4bb585dc2a97" providerId="AD" clId="Web-{1AAFF0B5-D16F-4D75-B8AA-57581EC7CBC6}" dt="2021-01-06T22:03:26.606" v="497" actId="14100"/>
        <pc:sldMkLst>
          <pc:docMk/>
          <pc:sldMk cId="609079472" sldId="495"/>
        </pc:sldMkLst>
        <pc:spChg chg="add">
          <ac:chgData name="James Touthang" userId="S::jtouthang@laureateinstitute.org::c97e6d54-68d2-425e-8aa4-4bb585dc2a97" providerId="AD" clId="Web-{1AAFF0B5-D16F-4D75-B8AA-57581EC7CBC6}" dt="2021-01-06T21:10:09.746" v="192"/>
          <ac:spMkLst>
            <pc:docMk/>
            <pc:sldMk cId="609079472" sldId="495"/>
            <ac:spMk id="2" creationId="{3903E1DD-880F-4EFB-8672-76E937CCC5F8}"/>
          </ac:spMkLst>
        </pc:spChg>
        <pc:spChg chg="mod">
          <ac:chgData name="James Touthang" userId="S::jtouthang@laureateinstitute.org::c97e6d54-68d2-425e-8aa4-4bb585dc2a97" providerId="AD" clId="Web-{1AAFF0B5-D16F-4D75-B8AA-57581EC7CBC6}" dt="2021-01-06T22:02:03.278" v="426" actId="14100"/>
          <ac:spMkLst>
            <pc:docMk/>
            <pc:sldMk cId="609079472" sldId="495"/>
            <ac:spMk id="3" creationId="{00000000-0000-0000-0000-000000000000}"/>
          </ac:spMkLst>
        </pc:spChg>
        <pc:spChg chg="add">
          <ac:chgData name="James Touthang" userId="S::jtouthang@laureateinstitute.org::c97e6d54-68d2-425e-8aa4-4bb585dc2a97" providerId="AD" clId="Web-{1AAFF0B5-D16F-4D75-B8AA-57581EC7CBC6}" dt="2021-01-06T21:10:48.074" v="195"/>
          <ac:spMkLst>
            <pc:docMk/>
            <pc:sldMk cId="609079472" sldId="495"/>
            <ac:spMk id="4" creationId="{117B9377-8970-4990-9411-C7CE25B329E4}"/>
          </ac:spMkLst>
        </pc:spChg>
        <pc:spChg chg="add del mod">
          <ac:chgData name="James Touthang" userId="S::jtouthang@laureateinstitute.org::c97e6d54-68d2-425e-8aa4-4bb585dc2a97" providerId="AD" clId="Web-{1AAFF0B5-D16F-4D75-B8AA-57581EC7CBC6}" dt="2021-01-06T21:46:34.106" v="321"/>
          <ac:spMkLst>
            <pc:docMk/>
            <pc:sldMk cId="609079472" sldId="495"/>
            <ac:spMk id="5" creationId="{66D430C1-F5F9-4F14-8B55-AAD3AB79DA2C}"/>
          </ac:spMkLst>
        </pc:spChg>
        <pc:spChg chg="del">
          <ac:chgData name="James Touthang" userId="S::jtouthang@laureateinstitute.org::c97e6d54-68d2-425e-8aa4-4bb585dc2a97" providerId="AD" clId="Web-{1AAFF0B5-D16F-4D75-B8AA-57581EC7CBC6}" dt="2021-01-06T21:43:24.997" v="226"/>
          <ac:spMkLst>
            <pc:docMk/>
            <pc:sldMk cId="609079472" sldId="495"/>
            <ac:spMk id="7" creationId="{00000000-0000-0000-0000-000000000000}"/>
          </ac:spMkLst>
        </pc:spChg>
        <pc:spChg chg="add mod">
          <ac:chgData name="James Touthang" userId="S::jtouthang@laureateinstitute.org::c97e6d54-68d2-425e-8aa4-4bb585dc2a97" providerId="AD" clId="Web-{1AAFF0B5-D16F-4D75-B8AA-57581EC7CBC6}" dt="2021-01-06T21:59:27.385" v="377" actId="1076"/>
          <ac:spMkLst>
            <pc:docMk/>
            <pc:sldMk cId="609079472" sldId="495"/>
            <ac:spMk id="11" creationId="{89B0F0E8-5B4E-4F11-9267-6B8B9AFD7D50}"/>
          </ac:spMkLst>
        </pc:spChg>
        <pc:spChg chg="add mod">
          <ac:chgData name="James Touthang" userId="S::jtouthang@laureateinstitute.org::c97e6d54-68d2-425e-8aa4-4bb585dc2a97" providerId="AD" clId="Web-{1AAFF0B5-D16F-4D75-B8AA-57581EC7CBC6}" dt="2021-01-06T22:00:45.856" v="398" actId="14100"/>
          <ac:spMkLst>
            <pc:docMk/>
            <pc:sldMk cId="609079472" sldId="495"/>
            <ac:spMk id="12" creationId="{B0832E7C-E722-404C-AA6B-E4307FE99934}"/>
          </ac:spMkLst>
        </pc:spChg>
        <pc:spChg chg="del">
          <ac:chgData name="James Touthang" userId="S::jtouthang@laureateinstitute.org::c97e6d54-68d2-425e-8aa4-4bb585dc2a97" providerId="AD" clId="Web-{1AAFF0B5-D16F-4D75-B8AA-57581EC7CBC6}" dt="2021-01-06T21:10:06.293" v="190"/>
          <ac:spMkLst>
            <pc:docMk/>
            <pc:sldMk cId="609079472" sldId="495"/>
            <ac:spMk id="12" creationId="{00000000-0000-0000-0000-000000000000}"/>
          </ac:spMkLst>
        </pc:spChg>
        <pc:spChg chg="del">
          <ac:chgData name="James Touthang" userId="S::jtouthang@laureateinstitute.org::c97e6d54-68d2-425e-8aa4-4bb585dc2a97" providerId="AD" clId="Web-{1AAFF0B5-D16F-4D75-B8AA-57581EC7CBC6}" dt="2021-01-06T21:10:08.746" v="191"/>
          <ac:spMkLst>
            <pc:docMk/>
            <pc:sldMk cId="609079472" sldId="495"/>
            <ac:spMk id="13" creationId="{00000000-0000-0000-0000-000000000000}"/>
          </ac:spMkLst>
        </pc:spChg>
        <pc:spChg chg="add mod">
          <ac:chgData name="James Touthang" userId="S::jtouthang@laureateinstitute.org::c97e6d54-68d2-425e-8aa4-4bb585dc2a97" providerId="AD" clId="Web-{1AAFF0B5-D16F-4D75-B8AA-57581EC7CBC6}" dt="2021-01-06T22:00:02.903" v="393" actId="20577"/>
          <ac:spMkLst>
            <pc:docMk/>
            <pc:sldMk cId="609079472" sldId="495"/>
            <ac:spMk id="13" creationId="{EF6E561F-D62B-44C6-91B2-70C54DF5BFC2}"/>
          </ac:spMkLst>
        </pc:spChg>
        <pc:spChg chg="add mod">
          <ac:chgData name="James Touthang" userId="S::jtouthang@laureateinstitute.org::c97e6d54-68d2-425e-8aa4-4bb585dc2a97" providerId="AD" clId="Web-{1AAFF0B5-D16F-4D75-B8AA-57581EC7CBC6}" dt="2021-01-06T22:03:16.965" v="495" actId="14100"/>
          <ac:spMkLst>
            <pc:docMk/>
            <pc:sldMk cId="609079472" sldId="495"/>
            <ac:spMk id="15" creationId="{E0A0FABD-DA5B-4103-B3D2-C53DEDDDF5E7}"/>
          </ac:spMkLst>
        </pc:spChg>
        <pc:spChg chg="del">
          <ac:chgData name="James Touthang" userId="S::jtouthang@laureateinstitute.org::c97e6d54-68d2-425e-8aa4-4bb585dc2a97" providerId="AD" clId="Web-{1AAFF0B5-D16F-4D75-B8AA-57581EC7CBC6}" dt="2021-01-06T21:10:03.590" v="189"/>
          <ac:spMkLst>
            <pc:docMk/>
            <pc:sldMk cId="609079472" sldId="495"/>
            <ac:spMk id="26" creationId="{00000000-0000-0000-0000-000000000000}"/>
          </ac:spMkLst>
        </pc:spChg>
        <pc:grpChg chg="add del mod">
          <ac:chgData name="James Touthang" userId="S::jtouthang@laureateinstitute.org::c97e6d54-68d2-425e-8aa4-4bb585dc2a97" providerId="AD" clId="Web-{1AAFF0B5-D16F-4D75-B8AA-57581EC7CBC6}" dt="2021-01-06T21:58:42.823" v="368"/>
          <ac:grpSpMkLst>
            <pc:docMk/>
            <pc:sldMk cId="609079472" sldId="495"/>
            <ac:grpSpMk id="10" creationId="{4A0957D6-2C72-495E-8AAB-C5760D5CC209}"/>
          </ac:grpSpMkLst>
        </pc:grpChg>
        <pc:grpChg chg="add mod">
          <ac:chgData name="James Touthang" userId="S::jtouthang@laureateinstitute.org::c97e6d54-68d2-425e-8aa4-4bb585dc2a97" providerId="AD" clId="Web-{1AAFF0B5-D16F-4D75-B8AA-57581EC7CBC6}" dt="2021-01-06T22:03:26.606" v="497" actId="14100"/>
          <ac:grpSpMkLst>
            <pc:docMk/>
            <pc:sldMk cId="609079472" sldId="495"/>
            <ac:grpSpMk id="14" creationId="{83A3D556-7C6E-4E01-AD06-737FBA4A70B2}"/>
          </ac:grpSpMkLst>
        </pc:grpChg>
        <pc:picChg chg="del">
          <ac:chgData name="James Touthang" userId="S::jtouthang@laureateinstitute.org::c97e6d54-68d2-425e-8aa4-4bb585dc2a97" providerId="AD" clId="Web-{1AAFF0B5-D16F-4D75-B8AA-57581EC7CBC6}" dt="2021-01-06T21:09:05.997" v="162"/>
          <ac:picMkLst>
            <pc:docMk/>
            <pc:sldMk cId="609079472" sldId="495"/>
            <ac:picMk id="6" creationId="{00000000-0000-0000-0000-000000000000}"/>
          </ac:picMkLst>
        </pc:picChg>
        <pc:picChg chg="add mod topLvl">
          <ac:chgData name="James Touthang" userId="S::jtouthang@laureateinstitute.org::c97e6d54-68d2-425e-8aa4-4bb585dc2a97" providerId="AD" clId="Web-{1AAFF0B5-D16F-4D75-B8AA-57581EC7CBC6}" dt="2021-01-06T21:58:42.823" v="368"/>
          <ac:picMkLst>
            <pc:docMk/>
            <pc:sldMk cId="609079472" sldId="495"/>
            <ac:picMk id="8" creationId="{9562267E-8BB4-44EF-AD82-6A40E3A530C0}"/>
          </ac:picMkLst>
        </pc:picChg>
        <pc:picChg chg="add mod topLvl modCrop">
          <ac:chgData name="James Touthang" userId="S::jtouthang@laureateinstitute.org::c97e6d54-68d2-425e-8aa4-4bb585dc2a97" providerId="AD" clId="Web-{1AAFF0B5-D16F-4D75-B8AA-57581EC7CBC6}" dt="2021-01-06T21:58:55.354" v="370"/>
          <ac:picMkLst>
            <pc:docMk/>
            <pc:sldMk cId="609079472" sldId="495"/>
            <ac:picMk id="9" creationId="{09B09B2D-197C-42C6-B4D4-34FCF6154947}"/>
          </ac:picMkLst>
        </pc:picChg>
      </pc:sldChg>
      <pc:sldChg chg="addSp delSp modSp">
        <pc:chgData name="James Touthang" userId="S::jtouthang@laureateinstitute.org::c97e6d54-68d2-425e-8aa4-4bb585dc2a97" providerId="AD" clId="Web-{1AAFF0B5-D16F-4D75-B8AA-57581EC7CBC6}" dt="2021-01-06T21:10:20.980" v="193"/>
        <pc:sldMkLst>
          <pc:docMk/>
          <pc:sldMk cId="1268561384" sldId="498"/>
        </pc:sldMkLst>
        <pc:spChg chg="add">
          <ac:chgData name="James Touthang" userId="S::jtouthang@laureateinstitute.org::c97e6d54-68d2-425e-8aa4-4bb585dc2a97" providerId="AD" clId="Web-{1AAFF0B5-D16F-4D75-B8AA-57581EC7CBC6}" dt="2021-01-06T21:07:26.154" v="129"/>
          <ac:spMkLst>
            <pc:docMk/>
            <pc:sldMk cId="1268561384" sldId="498"/>
            <ac:spMk id="2" creationId="{A9CEA40B-5234-42D7-930C-3D1F04A17646}"/>
          </ac:spMkLst>
        </pc:spChg>
        <pc:spChg chg="add">
          <ac:chgData name="James Touthang" userId="S::jtouthang@laureateinstitute.org::c97e6d54-68d2-425e-8aa4-4bb585dc2a97" providerId="AD" clId="Web-{1AAFF0B5-D16F-4D75-B8AA-57581EC7CBC6}" dt="2021-01-06T21:10:20.980" v="193"/>
          <ac:spMkLst>
            <pc:docMk/>
            <pc:sldMk cId="1268561384" sldId="498"/>
            <ac:spMk id="3" creationId="{B670D590-D386-4EBA-B0BF-F4CDB2DF6933}"/>
          </ac:spMkLst>
        </pc:spChg>
        <pc:spChg chg="mod">
          <ac:chgData name="James Touthang" userId="S::jtouthang@laureateinstitute.org::c97e6d54-68d2-425e-8aa4-4bb585dc2a97" providerId="AD" clId="Web-{1AAFF0B5-D16F-4D75-B8AA-57581EC7CBC6}" dt="2021-01-06T21:01:07.406" v="9" actId="20577"/>
          <ac:spMkLst>
            <pc:docMk/>
            <pc:sldMk cId="1268561384" sldId="498"/>
            <ac:spMk id="4" creationId="{00000000-0000-0000-0000-000000000000}"/>
          </ac:spMkLst>
        </pc:spChg>
        <pc:spChg chg="del mod">
          <ac:chgData name="James Touthang" userId="S::jtouthang@laureateinstitute.org::c97e6d54-68d2-425e-8aa4-4bb585dc2a97" providerId="AD" clId="Web-{1AAFF0B5-D16F-4D75-B8AA-57581EC7CBC6}" dt="2021-01-06T21:07:25.794" v="128"/>
          <ac:spMkLst>
            <pc:docMk/>
            <pc:sldMk cId="1268561384" sldId="498"/>
            <ac:spMk id="7" creationId="{00000000-0000-0000-0000-000000000000}"/>
          </ac:spMkLst>
        </pc:spChg>
        <pc:spChg chg="del mod">
          <ac:chgData name="James Touthang" userId="S::jtouthang@laureateinstitute.org::c97e6d54-68d2-425e-8aa4-4bb585dc2a97" providerId="AD" clId="Web-{1AAFF0B5-D16F-4D75-B8AA-57581EC7CBC6}" dt="2021-01-06T21:02:29.140" v="15"/>
          <ac:spMkLst>
            <pc:docMk/>
            <pc:sldMk cId="1268561384" sldId="498"/>
            <ac:spMk id="12" creationId="{00000000-0000-0000-0000-000000000000}"/>
          </ac:spMkLst>
        </pc:spChg>
        <pc:spChg chg="del">
          <ac:chgData name="James Touthang" userId="S::jtouthang@laureateinstitute.org::c97e6d54-68d2-425e-8aa4-4bb585dc2a97" providerId="AD" clId="Web-{1AAFF0B5-D16F-4D75-B8AA-57581EC7CBC6}" dt="2021-01-06T21:02:33.561" v="16"/>
          <ac:spMkLst>
            <pc:docMk/>
            <pc:sldMk cId="1268561384" sldId="498"/>
            <ac:spMk id="13" creationId="{00000000-0000-0000-0000-000000000000}"/>
          </ac:spMkLst>
        </pc:spChg>
      </pc:sldChg>
      <pc:sldChg chg="del">
        <pc:chgData name="James Touthang" userId="S::jtouthang@laureateinstitute.org::c97e6d54-68d2-425e-8aa4-4bb585dc2a97" providerId="AD" clId="Web-{1AAFF0B5-D16F-4D75-B8AA-57581EC7CBC6}" dt="2021-01-06T21:00:59.047" v="0"/>
        <pc:sldMkLst>
          <pc:docMk/>
          <pc:sldMk cId="2193076274" sldId="500"/>
        </pc:sldMkLst>
      </pc:sldChg>
      <pc:sldChg chg="del">
        <pc:chgData name="James Touthang" userId="S::jtouthang@laureateinstitute.org::c97e6d54-68d2-425e-8aa4-4bb585dc2a97" providerId="AD" clId="Web-{1AAFF0B5-D16F-4D75-B8AA-57581EC7CBC6}" dt="2021-01-06T21:07:30.216" v="130"/>
        <pc:sldMkLst>
          <pc:docMk/>
          <pc:sldMk cId="1396519955" sldId="501"/>
        </pc:sldMkLst>
      </pc:sldChg>
      <pc:sldChg chg="del">
        <pc:chgData name="James Touthang" userId="S::jtouthang@laureateinstitute.org::c97e6d54-68d2-425e-8aa4-4bb585dc2a97" providerId="AD" clId="Web-{1AAFF0B5-D16F-4D75-B8AA-57581EC7CBC6}" dt="2021-01-06T21:07:34.700" v="131"/>
        <pc:sldMkLst>
          <pc:docMk/>
          <pc:sldMk cId="481494720" sldId="502"/>
        </pc:sldMkLst>
      </pc:sldChg>
      <pc:sldChg chg="del">
        <pc:chgData name="James Touthang" userId="S::jtouthang@laureateinstitute.org::c97e6d54-68d2-425e-8aa4-4bb585dc2a97" providerId="AD" clId="Web-{1AAFF0B5-D16F-4D75-B8AA-57581EC7CBC6}" dt="2021-01-06T21:44:37.153" v="248"/>
        <pc:sldMkLst>
          <pc:docMk/>
          <pc:sldMk cId="999975444" sldId="503"/>
        </pc:sldMkLst>
      </pc:sldChg>
      <pc:sldChg chg="del">
        <pc:chgData name="James Touthang" userId="S::jtouthang@laureateinstitute.org::c97e6d54-68d2-425e-8aa4-4bb585dc2a97" providerId="AD" clId="Web-{1AAFF0B5-D16F-4D75-B8AA-57581EC7CBC6}" dt="2021-01-06T21:11:46.198" v="198"/>
        <pc:sldMkLst>
          <pc:docMk/>
          <pc:sldMk cId="2317316483" sldId="525"/>
        </pc:sldMkLst>
      </pc:sldChg>
      <pc:sldChg chg="del">
        <pc:chgData name="James Touthang" userId="S::jtouthang@laureateinstitute.org::c97e6d54-68d2-425e-8aa4-4bb585dc2a97" providerId="AD" clId="Web-{1AAFF0B5-D16F-4D75-B8AA-57581EC7CBC6}" dt="2021-01-06T21:11:46.979" v="199"/>
        <pc:sldMkLst>
          <pc:docMk/>
          <pc:sldMk cId="3136727195" sldId="526"/>
        </pc:sldMkLst>
      </pc:sldChg>
      <pc:sldChg chg="del">
        <pc:chgData name="James Touthang" userId="S::jtouthang@laureateinstitute.org::c97e6d54-68d2-425e-8aa4-4bb585dc2a97" providerId="AD" clId="Web-{1AAFF0B5-D16F-4D75-B8AA-57581EC7CBC6}" dt="2021-01-06T21:11:47.714" v="200"/>
        <pc:sldMkLst>
          <pc:docMk/>
          <pc:sldMk cId="3386762179" sldId="527"/>
        </pc:sldMkLst>
      </pc:sldChg>
      <pc:sldChg chg="del">
        <pc:chgData name="James Touthang" userId="S::jtouthang@laureateinstitute.org::c97e6d54-68d2-425e-8aa4-4bb585dc2a97" providerId="AD" clId="Web-{1AAFF0B5-D16F-4D75-B8AA-57581EC7CBC6}" dt="2021-01-06T21:11:48.058" v="201"/>
        <pc:sldMkLst>
          <pc:docMk/>
          <pc:sldMk cId="4021883649" sldId="530"/>
        </pc:sldMkLst>
      </pc:sldChg>
      <pc:sldChg chg="del">
        <pc:chgData name="James Touthang" userId="S::jtouthang@laureateinstitute.org::c97e6d54-68d2-425e-8aa4-4bb585dc2a97" providerId="AD" clId="Web-{1AAFF0B5-D16F-4D75-B8AA-57581EC7CBC6}" dt="2021-01-06T21:11:44.948" v="197"/>
        <pc:sldMkLst>
          <pc:docMk/>
          <pc:sldMk cId="2075537528" sldId="531"/>
        </pc:sldMkLst>
      </pc:sldChg>
      <pc:sldChg chg="modSp">
        <pc:chgData name="James Touthang" userId="S::jtouthang@laureateinstitute.org::c97e6d54-68d2-425e-8aa4-4bb585dc2a97" providerId="AD" clId="Web-{1AAFF0B5-D16F-4D75-B8AA-57581EC7CBC6}" dt="2021-01-06T21:45:04.997" v="300" actId="20577"/>
        <pc:sldMkLst>
          <pc:docMk/>
          <pc:sldMk cId="3374055952" sldId="532"/>
        </pc:sldMkLst>
        <pc:spChg chg="mod">
          <ac:chgData name="James Touthang" userId="S::jtouthang@laureateinstitute.org::c97e6d54-68d2-425e-8aa4-4bb585dc2a97" providerId="AD" clId="Web-{1AAFF0B5-D16F-4D75-B8AA-57581EC7CBC6}" dt="2021-01-06T21:45:04.997" v="300" actId="20577"/>
          <ac:spMkLst>
            <pc:docMk/>
            <pc:sldMk cId="3374055952" sldId="532"/>
            <ac:spMk id="4" creationId="{00000000-0000-0000-0000-000000000000}"/>
          </ac:spMkLst>
        </pc:spChg>
      </pc:sldChg>
      <pc:sldChg chg="del">
        <pc:chgData name="James Touthang" userId="S::jtouthang@laureateinstitute.org::c97e6d54-68d2-425e-8aa4-4bb585dc2a97" providerId="AD" clId="Web-{1AAFF0B5-D16F-4D75-B8AA-57581EC7CBC6}" dt="2021-01-06T21:07:36.435" v="132"/>
        <pc:sldMkLst>
          <pc:docMk/>
          <pc:sldMk cId="3199455072" sldId="533"/>
        </pc:sldMkLst>
      </pc:sldChg>
      <pc:sldChg chg="add del ord replId">
        <pc:chgData name="James Touthang" userId="S::jtouthang@laureateinstitute.org::c97e6d54-68d2-425e-8aa4-4bb585dc2a97" providerId="AD" clId="Web-{1AAFF0B5-D16F-4D75-B8AA-57581EC7CBC6}" dt="2021-01-06T21:03:39.515" v="65"/>
        <pc:sldMkLst>
          <pc:docMk/>
          <pc:sldMk cId="3211180092" sldId="534"/>
        </pc:sldMkLst>
      </pc:sldChg>
      <pc:sldChg chg="addSp delSp modSp add replId">
        <pc:chgData name="James Touthang" userId="S::jtouthang@laureateinstitute.org::c97e6d54-68d2-425e-8aa4-4bb585dc2a97" providerId="AD" clId="Web-{1AAFF0B5-D16F-4D75-B8AA-57581EC7CBC6}" dt="2021-01-06T21:10:23.230" v="194"/>
        <pc:sldMkLst>
          <pc:docMk/>
          <pc:sldMk cId="1198622551" sldId="535"/>
        </pc:sldMkLst>
        <pc:spChg chg="del">
          <ac:chgData name="James Touthang" userId="S::jtouthang@laureateinstitute.org::c97e6d54-68d2-425e-8aa4-4bb585dc2a97" providerId="AD" clId="Web-{1AAFF0B5-D16F-4D75-B8AA-57581EC7CBC6}" dt="2021-01-06T21:03:48.671" v="68"/>
          <ac:spMkLst>
            <pc:docMk/>
            <pc:sldMk cId="1198622551" sldId="535"/>
            <ac:spMk id="2" creationId="{00000000-0000-0000-0000-000000000000}"/>
          </ac:spMkLst>
        </pc:spChg>
        <pc:spChg chg="mod">
          <ac:chgData name="James Touthang" userId="S::jtouthang@laureateinstitute.org::c97e6d54-68d2-425e-8aa4-4bb585dc2a97" providerId="AD" clId="Web-{1AAFF0B5-D16F-4D75-B8AA-57581EC7CBC6}" dt="2021-01-06T21:06:29.389" v="125" actId="14100"/>
          <ac:spMkLst>
            <pc:docMk/>
            <pc:sldMk cId="1198622551" sldId="535"/>
            <ac:spMk id="3" creationId="{00000000-0000-0000-0000-000000000000}"/>
          </ac:spMkLst>
        </pc:spChg>
        <pc:spChg chg="add del">
          <ac:chgData name="James Touthang" userId="S::jtouthang@laureateinstitute.org::c97e6d54-68d2-425e-8aa4-4bb585dc2a97" providerId="AD" clId="Web-{1AAFF0B5-D16F-4D75-B8AA-57581EC7CBC6}" dt="2021-01-06T21:04:11.890" v="74"/>
          <ac:spMkLst>
            <pc:docMk/>
            <pc:sldMk cId="1198622551" sldId="535"/>
            <ac:spMk id="4" creationId="{9DF29247-5019-48F1-8AD0-ECEFB30945C8}"/>
          </ac:spMkLst>
        </pc:spChg>
        <pc:spChg chg="add mod">
          <ac:chgData name="James Touthang" userId="S::jtouthang@laureateinstitute.org::c97e6d54-68d2-425e-8aa4-4bb585dc2a97" providerId="AD" clId="Web-{1AAFF0B5-D16F-4D75-B8AA-57581EC7CBC6}" dt="2021-01-06T21:06:09.811" v="114" actId="20577"/>
          <ac:spMkLst>
            <pc:docMk/>
            <pc:sldMk cId="1198622551" sldId="535"/>
            <ac:spMk id="6" creationId="{182E7513-74EA-400C-9DDB-43B0E93BAC5F}"/>
          </ac:spMkLst>
        </pc:spChg>
        <pc:spChg chg="add">
          <ac:chgData name="James Touthang" userId="S::jtouthang@laureateinstitute.org::c97e6d54-68d2-425e-8aa4-4bb585dc2a97" providerId="AD" clId="Web-{1AAFF0B5-D16F-4D75-B8AA-57581EC7CBC6}" dt="2021-01-06T21:10:23.230" v="194"/>
          <ac:spMkLst>
            <pc:docMk/>
            <pc:sldMk cId="1198622551" sldId="535"/>
            <ac:spMk id="8" creationId="{1BB445F2-A9AE-4E8E-97E0-F721737EAE2F}"/>
          </ac:spMkLst>
        </pc:spChg>
        <pc:spChg chg="del">
          <ac:chgData name="James Touthang" userId="S::jtouthang@laureateinstitute.org::c97e6d54-68d2-425e-8aa4-4bb585dc2a97" providerId="AD" clId="Web-{1AAFF0B5-D16F-4D75-B8AA-57581EC7CBC6}" dt="2021-01-06T21:03:58.296" v="72"/>
          <ac:spMkLst>
            <pc:docMk/>
            <pc:sldMk cId="1198622551" sldId="535"/>
            <ac:spMk id="11" creationId="{00000000-0000-0000-0000-000000000000}"/>
          </ac:spMkLst>
        </pc:spChg>
        <pc:spChg chg="del">
          <ac:chgData name="James Touthang" userId="S::jtouthang@laureateinstitute.org::c97e6d54-68d2-425e-8aa4-4bb585dc2a97" providerId="AD" clId="Web-{1AAFF0B5-D16F-4D75-B8AA-57581EC7CBC6}" dt="2021-01-06T21:03:45.984" v="67"/>
          <ac:spMkLst>
            <pc:docMk/>
            <pc:sldMk cId="1198622551" sldId="535"/>
            <ac:spMk id="12" creationId="{00000000-0000-0000-0000-000000000000}"/>
          </ac:spMkLst>
        </pc:spChg>
        <pc:spChg chg="del">
          <ac:chgData name="James Touthang" userId="S::jtouthang@laureateinstitute.org::c97e6d54-68d2-425e-8aa4-4bb585dc2a97" providerId="AD" clId="Web-{1AAFF0B5-D16F-4D75-B8AA-57581EC7CBC6}" dt="2021-01-06T21:04:14.515" v="75"/>
          <ac:spMkLst>
            <pc:docMk/>
            <pc:sldMk cId="1198622551" sldId="535"/>
            <ac:spMk id="15" creationId="{00000000-0000-0000-0000-000000000000}"/>
          </ac:spMkLst>
        </pc:spChg>
        <pc:spChg chg="del">
          <ac:chgData name="James Touthang" userId="S::jtouthang@laureateinstitute.org::c97e6d54-68d2-425e-8aa4-4bb585dc2a97" providerId="AD" clId="Web-{1AAFF0B5-D16F-4D75-B8AA-57581EC7CBC6}" dt="2021-01-06T21:03:55.609" v="71"/>
          <ac:spMkLst>
            <pc:docMk/>
            <pc:sldMk cId="1198622551" sldId="535"/>
            <ac:spMk id="23" creationId="{00000000-0000-0000-0000-000000000000}"/>
          </ac:spMkLst>
        </pc:spChg>
        <pc:picChg chg="add mod">
          <ac:chgData name="James Touthang" userId="S::jtouthang@laureateinstitute.org::c97e6d54-68d2-425e-8aa4-4bb585dc2a97" providerId="AD" clId="Web-{1AAFF0B5-D16F-4D75-B8AA-57581EC7CBC6}" dt="2021-01-06T21:06:33.592" v="127" actId="1076"/>
          <ac:picMkLst>
            <pc:docMk/>
            <pc:sldMk cId="1198622551" sldId="535"/>
            <ac:picMk id="7" creationId="{17528E7B-3EB6-4E4A-9BEE-7733BC3BC8A9}"/>
          </ac:picMkLst>
        </pc:picChg>
        <pc:picChg chg="del">
          <ac:chgData name="James Touthang" userId="S::jtouthang@laureateinstitute.org::c97e6d54-68d2-425e-8aa4-4bb585dc2a97" providerId="AD" clId="Web-{1AAFF0B5-D16F-4D75-B8AA-57581EC7CBC6}" dt="2021-01-06T21:03:43.249" v="66"/>
          <ac:picMkLst>
            <pc:docMk/>
            <pc:sldMk cId="1198622551" sldId="535"/>
            <ac:picMk id="13" creationId="{00000000-0000-0000-0000-000000000000}"/>
          </ac:picMkLst>
        </pc:picChg>
        <pc:cxnChg chg="del mod">
          <ac:chgData name="James Touthang" userId="S::jtouthang@laureateinstitute.org::c97e6d54-68d2-425e-8aa4-4bb585dc2a97" providerId="AD" clId="Web-{1AAFF0B5-D16F-4D75-B8AA-57581EC7CBC6}" dt="2021-01-06T21:03:52.437" v="70"/>
          <ac:cxnSpMkLst>
            <pc:docMk/>
            <pc:sldMk cId="1198622551" sldId="535"/>
            <ac:cxnSpMk id="5" creationId="{00000000-0000-0000-0000-000000000000}"/>
          </ac:cxnSpMkLst>
        </pc:cxnChg>
        <pc:cxnChg chg="del mod">
          <ac:chgData name="James Touthang" userId="S::jtouthang@laureateinstitute.org::c97e6d54-68d2-425e-8aa4-4bb585dc2a97" providerId="AD" clId="Web-{1AAFF0B5-D16F-4D75-B8AA-57581EC7CBC6}" dt="2021-01-06T21:03:51.031" v="69"/>
          <ac:cxnSpMkLst>
            <pc:docMk/>
            <pc:sldMk cId="1198622551" sldId="535"/>
            <ac:cxnSpMk id="17" creationId="{00000000-0000-0000-0000-000000000000}"/>
          </ac:cxnSpMkLst>
        </pc:cxnChg>
      </pc:sldChg>
    </pc:docChg>
  </pc:docChgLst>
  <pc:docChgLst>
    <pc:chgData name="Evan White" userId="S::ewhite@laureateinstitute.org::2888c9ca-a89e-4b10-aaea-51a2591aacb5" providerId="AD" clId="Web-{B6C27A50-EF8F-2FF0-A9E0-EBFD3E293B7B}"/>
    <pc:docChg chg="addSld modSld sldOrd">
      <pc:chgData name="Evan White" userId="S::ewhite@laureateinstitute.org::2888c9ca-a89e-4b10-aaea-51a2591aacb5" providerId="AD" clId="Web-{B6C27A50-EF8F-2FF0-A9E0-EBFD3E293B7B}" dt="2021-01-19T21:26:05.603" v="82" actId="20577"/>
      <pc:docMkLst>
        <pc:docMk/>
      </pc:docMkLst>
      <pc:sldChg chg="modSp">
        <pc:chgData name="Evan White" userId="S::ewhite@laureateinstitute.org::2888c9ca-a89e-4b10-aaea-51a2591aacb5" providerId="AD" clId="Web-{B6C27A50-EF8F-2FF0-A9E0-EBFD3E293B7B}" dt="2021-01-19T21:26:05.603" v="82" actId="20577"/>
        <pc:sldMkLst>
          <pc:docMk/>
          <pc:sldMk cId="609079472" sldId="495"/>
        </pc:sldMkLst>
        <pc:spChg chg="mod">
          <ac:chgData name="Evan White" userId="S::ewhite@laureateinstitute.org::2888c9ca-a89e-4b10-aaea-51a2591aacb5" providerId="AD" clId="Web-{B6C27A50-EF8F-2FF0-A9E0-EBFD3E293B7B}" dt="2021-01-19T21:26:05.603" v="82" actId="20577"/>
          <ac:spMkLst>
            <pc:docMk/>
            <pc:sldMk cId="609079472" sldId="495"/>
            <ac:spMk id="3" creationId="{00000000-0000-0000-0000-000000000000}"/>
          </ac:spMkLst>
        </pc:spChg>
      </pc:sldChg>
      <pc:sldChg chg="add replId">
        <pc:chgData name="Evan White" userId="S::ewhite@laureateinstitute.org::2888c9ca-a89e-4b10-aaea-51a2591aacb5" providerId="AD" clId="Web-{B6C27A50-EF8F-2FF0-A9E0-EBFD3E293B7B}" dt="2021-01-19T21:21:43.796" v="0"/>
        <pc:sldMkLst>
          <pc:docMk/>
          <pc:sldMk cId="532055466" sldId="536"/>
        </pc:sldMkLst>
      </pc:sldChg>
      <pc:sldChg chg="delSp modSp add replId">
        <pc:chgData name="Evan White" userId="S::ewhite@laureateinstitute.org::2888c9ca-a89e-4b10-aaea-51a2591aacb5" providerId="AD" clId="Web-{B6C27A50-EF8F-2FF0-A9E0-EBFD3E293B7B}" dt="2021-01-19T21:23:19.206" v="53" actId="20577"/>
        <pc:sldMkLst>
          <pc:docMk/>
          <pc:sldMk cId="440442442" sldId="537"/>
        </pc:sldMkLst>
        <pc:spChg chg="mod">
          <ac:chgData name="Evan White" userId="S::ewhite@laureateinstitute.org::2888c9ca-a89e-4b10-aaea-51a2591aacb5" providerId="AD" clId="Web-{B6C27A50-EF8F-2FF0-A9E0-EBFD3E293B7B}" dt="2021-01-19T21:23:19.206" v="53" actId="20577"/>
          <ac:spMkLst>
            <pc:docMk/>
            <pc:sldMk cId="440442442" sldId="537"/>
            <ac:spMk id="3" creationId="{00000000-0000-0000-0000-000000000000}"/>
          </ac:spMkLst>
        </pc:spChg>
        <pc:grpChg chg="del">
          <ac:chgData name="Evan White" userId="S::ewhite@laureateinstitute.org::2888c9ca-a89e-4b10-aaea-51a2591aacb5" providerId="AD" clId="Web-{B6C27A50-EF8F-2FF0-A9E0-EBFD3E293B7B}" dt="2021-01-19T21:21:57.891" v="7"/>
          <ac:grpSpMkLst>
            <pc:docMk/>
            <pc:sldMk cId="440442442" sldId="537"/>
            <ac:grpSpMk id="14" creationId="{83A3D556-7C6E-4E01-AD06-737FBA4A70B2}"/>
          </ac:grpSpMkLst>
        </pc:grpChg>
      </pc:sldChg>
      <pc:sldChg chg="add ord replId">
        <pc:chgData name="Evan White" userId="S::ewhite@laureateinstitute.org::2888c9ca-a89e-4b10-aaea-51a2591aacb5" providerId="AD" clId="Web-{B6C27A50-EF8F-2FF0-A9E0-EBFD3E293B7B}" dt="2021-01-19T21:23:33.597" v="55"/>
        <pc:sldMkLst>
          <pc:docMk/>
          <pc:sldMk cId="122476294" sldId="538"/>
        </pc:sldMkLst>
      </pc:sldChg>
    </pc:docChg>
  </pc:docChgLst>
  <pc:docChgLst>
    <pc:chgData name="James Touthang" userId="S::jtouthang@laureateinstitute.org::c97e6d54-68d2-425e-8aa4-4bb585dc2a97" providerId="AD" clId="Web-{611D1B71-62BD-6294-A033-CA5D008C9A67}"/>
    <pc:docChg chg="modSld">
      <pc:chgData name="James Touthang" userId="S::jtouthang@laureateinstitute.org::c97e6d54-68d2-425e-8aa4-4bb585dc2a97" providerId="AD" clId="Web-{611D1B71-62BD-6294-A033-CA5D008C9A67}" dt="2021-01-06T22:06:50.648" v="15" actId="20577"/>
      <pc:docMkLst>
        <pc:docMk/>
      </pc:docMkLst>
      <pc:sldChg chg="modSp">
        <pc:chgData name="James Touthang" userId="S::jtouthang@laureateinstitute.org::c97e6d54-68d2-425e-8aa4-4bb585dc2a97" providerId="AD" clId="Web-{611D1B71-62BD-6294-A033-CA5D008C9A67}" dt="2021-01-06T22:06:50.648" v="14" actId="20577"/>
        <pc:sldMkLst>
          <pc:docMk/>
          <pc:sldMk cId="609079472" sldId="495"/>
        </pc:sldMkLst>
        <pc:spChg chg="mod">
          <ac:chgData name="James Touthang" userId="S::jtouthang@laureateinstitute.org::c97e6d54-68d2-425e-8aa4-4bb585dc2a97" providerId="AD" clId="Web-{611D1B71-62BD-6294-A033-CA5D008C9A67}" dt="2021-01-06T22:06:36.727" v="7" actId="20577"/>
          <ac:spMkLst>
            <pc:docMk/>
            <pc:sldMk cId="609079472" sldId="495"/>
            <ac:spMk id="3" creationId="{00000000-0000-0000-0000-000000000000}"/>
          </ac:spMkLst>
        </pc:spChg>
        <pc:spChg chg="mod">
          <ac:chgData name="James Touthang" userId="S::jtouthang@laureateinstitute.org::c97e6d54-68d2-425e-8aa4-4bb585dc2a97" providerId="AD" clId="Web-{611D1B71-62BD-6294-A033-CA5D008C9A67}" dt="2021-01-06T22:06:50.648" v="14" actId="20577"/>
          <ac:spMkLst>
            <pc:docMk/>
            <pc:sldMk cId="609079472" sldId="495"/>
            <ac:spMk id="15" creationId="{E0A0FABD-DA5B-4103-B3D2-C53DEDDDF5E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-If &lt; 4:-</a:t>
            </a:r>
          </a:p>
          <a:p>
            <a:r>
              <a:rPr lang="en-US" dirty="0" smtClean="0"/>
              <a:t>Please let the experimenter know and they will increase the level</a:t>
            </a:r>
          </a:p>
          <a:p>
            <a:r>
              <a:rPr lang="en-US" dirty="0" smtClean="0"/>
              <a:t>Back to When the experimenter says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33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43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98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54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15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6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6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7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17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3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4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9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574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23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0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1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37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When</a:t>
            </a:r>
            <a:r>
              <a:rPr lang="en-US" sz="2000" baseline="0" dirty="0" smtClean="0"/>
              <a:t> pressing enter, display the rating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Please rate the level of the shock</a:t>
            </a:r>
          </a:p>
          <a:p>
            <a:r>
              <a:rPr lang="en-US" sz="1200" dirty="0" smtClean="0"/>
              <a:t>1             2             3             4             5</a:t>
            </a:r>
          </a:p>
          <a:p>
            <a:r>
              <a:rPr lang="en-US" sz="1200" dirty="0" smtClean="0"/>
              <a:t>Barely Felt                        Very unpleasant/uncomfortable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1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-If &gt;=4:-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48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-If &gt;=4:-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23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Were</a:t>
            </a:r>
            <a:r>
              <a:rPr lang="en-US" baseline="0" dirty="0" smtClean="0"/>
              <a:t> Shocks painful? If 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50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Is this level of shock uncomfortable but not painful? If</a:t>
            </a:r>
            <a:r>
              <a:rPr lang="en-US" sz="1200" baseline="0" dirty="0" smtClean="0"/>
              <a:t> Y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1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NPU </a:t>
            </a:r>
            <a:r>
              <a:rPr lang="en-US" dirty="0"/>
              <a:t>Task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41517" y="5209574"/>
            <a:ext cx="2866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Run 0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2" y="236743"/>
            <a:ext cx="1760561" cy="333863"/>
          </a:xfrm>
          <a:prstGeom prst="rect">
            <a:avLst/>
          </a:prstGeom>
        </p:spPr>
      </p:pic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PRESS THE RIGHT </a:t>
            </a:r>
            <a:r>
              <a:rPr lang="en-US" sz="3000" dirty="0" smtClean="0">
                <a:solidFill>
                  <a:srgbClr val="FF0000"/>
                </a:solidFill>
                <a:cs typeface="Calibri"/>
              </a:rPr>
              <a:t>KEY </a:t>
            </a:r>
            <a:r>
              <a:rPr lang="en-US" sz="3000" dirty="0">
                <a:solidFill>
                  <a:srgbClr val="FF0000"/>
                </a:solidFill>
                <a:cs typeface="Calibri"/>
              </a:rPr>
              <a:t>TO CONTINUE</a:t>
            </a:r>
          </a:p>
        </p:txBody>
      </p: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574" y="1983925"/>
            <a:ext cx="83149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Please rate the level of the shock</a:t>
            </a:r>
          </a:p>
          <a:p>
            <a:r>
              <a:rPr lang="en-US" sz="2400" dirty="0" smtClean="0"/>
              <a:t>1             2             </a:t>
            </a:r>
            <a:r>
              <a:rPr lang="en-US" sz="2400" dirty="0"/>
              <a:t>3             4             </a:t>
            </a:r>
            <a:r>
              <a:rPr lang="en-US" sz="2400" dirty="0" smtClean="0"/>
              <a:t>5</a:t>
            </a:r>
            <a:endParaRPr lang="en-US" sz="2400" dirty="0"/>
          </a:p>
          <a:p>
            <a:r>
              <a:rPr lang="en-US" sz="2400" dirty="0"/>
              <a:t>Barely Felt                        </a:t>
            </a:r>
            <a:r>
              <a:rPr lang="en-US" sz="2400" dirty="0" smtClean="0"/>
              <a:t>Very </a:t>
            </a:r>
            <a:r>
              <a:rPr lang="en-US" sz="2400" dirty="0"/>
              <a:t>unpleasant/uncomfortable</a:t>
            </a:r>
          </a:p>
        </p:txBody>
      </p:sp>
    </p:spTree>
    <p:extLst>
      <p:ext uri="{BB962C8B-B14F-4D97-AF65-F5344CB8AC3E}">
        <p14:creationId xmlns:p14="http://schemas.microsoft.com/office/powerpoint/2010/main" val="314456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NPU </a:t>
            </a:r>
            <a:r>
              <a:rPr lang="en-US" dirty="0"/>
              <a:t>Task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0373" y="5209574"/>
            <a:ext cx="2866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Run </a:t>
            </a:r>
            <a:r>
              <a:rPr lang="en-US" sz="2800" dirty="0"/>
              <a:t>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2" y="236743"/>
            <a:ext cx="1760561" cy="333863"/>
          </a:xfrm>
          <a:prstGeom prst="rect">
            <a:avLst/>
          </a:prstGeom>
        </p:spPr>
      </p:pic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PRESS THE RIGHT </a:t>
            </a:r>
            <a:r>
              <a:rPr lang="en-US" sz="3000" dirty="0" smtClean="0">
                <a:solidFill>
                  <a:srgbClr val="FF0000"/>
                </a:solidFill>
                <a:cs typeface="Calibri"/>
              </a:rPr>
              <a:t>KEY </a:t>
            </a:r>
            <a:r>
              <a:rPr lang="en-US" sz="3000" dirty="0">
                <a:solidFill>
                  <a:srgbClr val="FF0000"/>
                </a:solidFill>
                <a:cs typeface="Calibri"/>
              </a:rPr>
              <a:t>TO CONTINUE</a:t>
            </a:r>
          </a:p>
        </p:txBody>
      </p:sp>
    </p:spTree>
    <p:extLst>
      <p:ext uri="{BB962C8B-B14F-4D97-AF65-F5344CB8AC3E}">
        <p14:creationId xmlns:p14="http://schemas.microsoft.com/office/powerpoint/2010/main" val="240418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PRESS THE RIGHT </a:t>
            </a:r>
            <a:r>
              <a:rPr lang="en-US" sz="3000" dirty="0" smtClean="0">
                <a:solidFill>
                  <a:srgbClr val="FF0000"/>
                </a:solidFill>
                <a:cs typeface="Calibri"/>
              </a:rPr>
              <a:t>KEY </a:t>
            </a:r>
            <a:r>
              <a:rPr lang="en-US" sz="3000" dirty="0">
                <a:solidFill>
                  <a:srgbClr val="FF0000"/>
                </a:solidFill>
                <a:cs typeface="Calibri"/>
              </a:rPr>
              <a:t>TO CONTINUE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48" y="1350880"/>
            <a:ext cx="83149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 this task you will </a:t>
            </a:r>
            <a:r>
              <a:rPr lang="en-US" sz="4000" dirty="0" smtClean="0"/>
              <a:t>have these periods:</a:t>
            </a:r>
          </a:p>
          <a:p>
            <a:endParaRPr lang="en-US" sz="4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Neutral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Predictable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U</a:t>
            </a:r>
            <a:r>
              <a:rPr lang="en-US" sz="4000" dirty="0" smtClean="0"/>
              <a:t>npredictable </a:t>
            </a:r>
          </a:p>
        </p:txBody>
      </p:sp>
    </p:spTree>
    <p:extLst>
      <p:ext uri="{BB962C8B-B14F-4D97-AF65-F5344CB8AC3E}">
        <p14:creationId xmlns:p14="http://schemas.microsoft.com/office/powerpoint/2010/main" val="1063069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PRESS THE RIGHT </a:t>
            </a:r>
            <a:r>
              <a:rPr lang="en-US" sz="3000" dirty="0" smtClean="0">
                <a:solidFill>
                  <a:srgbClr val="FF0000"/>
                </a:solidFill>
                <a:cs typeface="Calibri"/>
              </a:rPr>
              <a:t>KEY </a:t>
            </a:r>
            <a:r>
              <a:rPr lang="en-US" sz="3000" dirty="0">
                <a:solidFill>
                  <a:srgbClr val="FF0000"/>
                </a:solidFill>
                <a:cs typeface="Calibri"/>
              </a:rPr>
              <a:t>TO CONTINUE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005" y="769073"/>
            <a:ext cx="8001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 smtClean="0"/>
              <a:t>During the </a:t>
            </a:r>
            <a:r>
              <a:rPr lang="en-US" sz="3200" b="1" u="sng" dirty="0" smtClean="0"/>
              <a:t>neutral period</a:t>
            </a:r>
            <a:r>
              <a:rPr lang="en-US" sz="3200" dirty="0" smtClean="0"/>
              <a:t>, you will not receive a shock.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3019954" y="3230405"/>
            <a:ext cx="3109261" cy="2457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80517" y="3492058"/>
            <a:ext cx="118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shocks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59688" y="4302836"/>
            <a:ext cx="829790" cy="82234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PRESS THE RIGHT </a:t>
            </a:r>
            <a:r>
              <a:rPr lang="en-US" sz="3000" dirty="0" smtClean="0">
                <a:solidFill>
                  <a:srgbClr val="FF0000"/>
                </a:solidFill>
                <a:cs typeface="Calibri"/>
              </a:rPr>
              <a:t>KEY </a:t>
            </a:r>
            <a:r>
              <a:rPr lang="en-US" sz="3000" dirty="0">
                <a:solidFill>
                  <a:srgbClr val="FF0000"/>
                </a:solidFill>
                <a:cs typeface="Calibri"/>
              </a:rPr>
              <a:t>TO CONTINUE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003" y="452975"/>
            <a:ext cx="800116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2800" dirty="0"/>
              <a:t>During the </a:t>
            </a:r>
            <a:r>
              <a:rPr lang="en-US" sz="2800" b="1" u="sng" dirty="0" smtClean="0"/>
              <a:t>predictable period</a:t>
            </a:r>
            <a:r>
              <a:rPr lang="en-US" sz="2800" dirty="0" smtClean="0"/>
              <a:t>, </a:t>
            </a:r>
            <a:r>
              <a:rPr lang="en-US" sz="2800" dirty="0"/>
              <a:t>you will be at risk for receiving a shock, but only when there is a shape on the </a:t>
            </a:r>
            <a:r>
              <a:rPr lang="en-US" sz="2800" dirty="0" smtClean="0"/>
              <a:t>screen.</a:t>
            </a:r>
          </a:p>
          <a:p>
            <a:pPr lvl="0">
              <a:spcAft>
                <a:spcPts val="600"/>
              </a:spcAft>
            </a:pPr>
            <a:r>
              <a:rPr lang="en-US" sz="2800" dirty="0" smtClean="0"/>
              <a:t>When </a:t>
            </a:r>
            <a:r>
              <a:rPr lang="en-US" sz="2800" dirty="0"/>
              <a:t>the shape is not on the screen, you will not receive a </a:t>
            </a:r>
            <a:r>
              <a:rPr lang="en-US" sz="2800" dirty="0" smtClean="0"/>
              <a:t>shock.</a:t>
            </a:r>
          </a:p>
          <a:p>
            <a:pPr lvl="0"/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166889" y="3545942"/>
            <a:ext cx="2815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Shocks only during red square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76674" y="4715119"/>
            <a:ext cx="656274" cy="644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19954" y="3230405"/>
            <a:ext cx="3109261" cy="2457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50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PRESS THE RIGHT </a:t>
            </a:r>
            <a:r>
              <a:rPr lang="en-US" sz="3000" dirty="0" smtClean="0">
                <a:solidFill>
                  <a:srgbClr val="FF0000"/>
                </a:solidFill>
                <a:cs typeface="Calibri"/>
              </a:rPr>
              <a:t>KEY </a:t>
            </a:r>
            <a:r>
              <a:rPr lang="en-US" sz="3000" dirty="0">
                <a:solidFill>
                  <a:srgbClr val="FF0000"/>
                </a:solidFill>
                <a:cs typeface="Calibri"/>
              </a:rPr>
              <a:t>TO CONTINUE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006" y="507414"/>
            <a:ext cx="8001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 smtClean="0"/>
              <a:t>During </a:t>
            </a:r>
            <a:r>
              <a:rPr lang="en-US" sz="3200" dirty="0"/>
              <a:t>the </a:t>
            </a:r>
            <a:r>
              <a:rPr lang="en-US" sz="3200" b="1" u="sng" dirty="0" smtClean="0"/>
              <a:t>unpredictable period</a:t>
            </a:r>
            <a:r>
              <a:rPr lang="en-US" sz="3200" dirty="0" smtClean="0"/>
              <a:t>, </a:t>
            </a:r>
            <a:r>
              <a:rPr lang="en-US" sz="3200" dirty="0"/>
              <a:t>you will be at risk for shock throughout the </a:t>
            </a:r>
            <a:r>
              <a:rPr lang="en-US" sz="3200" dirty="0" smtClean="0"/>
              <a:t>period.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166891" y="3570302"/>
            <a:ext cx="28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Shocks at anytime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4214928" y="4453194"/>
            <a:ext cx="719311" cy="615411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19954" y="3230405"/>
            <a:ext cx="3109261" cy="2457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90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PRESS THE RIGHT </a:t>
            </a:r>
            <a:r>
              <a:rPr lang="en-US" sz="3000" dirty="0" smtClean="0">
                <a:solidFill>
                  <a:srgbClr val="FF0000"/>
                </a:solidFill>
                <a:cs typeface="Calibri"/>
              </a:rPr>
              <a:t>KEY </a:t>
            </a:r>
            <a:r>
              <a:rPr lang="en-US" sz="3000" dirty="0">
                <a:solidFill>
                  <a:srgbClr val="FF0000"/>
                </a:solidFill>
                <a:cs typeface="Calibri"/>
              </a:rPr>
              <a:t>TO CONTINUE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006" y="507414"/>
            <a:ext cx="800116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 smtClean="0"/>
              <a:t>You </a:t>
            </a:r>
            <a:r>
              <a:rPr lang="en-US" sz="3200" dirty="0"/>
              <a:t>will know what type of block you are in because it will say on top of the </a:t>
            </a:r>
            <a:r>
              <a:rPr lang="en-US" sz="3200" dirty="0" smtClean="0"/>
              <a:t>screen.</a:t>
            </a:r>
          </a:p>
          <a:p>
            <a:pPr lvl="0"/>
            <a:endParaRPr lang="en-US" sz="3200" dirty="0" smtClean="0"/>
          </a:p>
          <a:p>
            <a:pPr lvl="1"/>
            <a:r>
              <a:rPr lang="en-US" sz="2800" dirty="0"/>
              <a:t>•	</a:t>
            </a:r>
            <a:r>
              <a:rPr lang="en-US" sz="2800" dirty="0" smtClean="0"/>
              <a:t>“No shocks” </a:t>
            </a:r>
            <a:r>
              <a:rPr lang="en-US" sz="2800" dirty="0"/>
              <a:t>for </a:t>
            </a:r>
            <a:r>
              <a:rPr lang="en-US" sz="2800" b="1" u="sng" dirty="0"/>
              <a:t>neutral</a:t>
            </a:r>
          </a:p>
          <a:p>
            <a:pPr lvl="1"/>
            <a:r>
              <a:rPr lang="en-US" sz="2800" dirty="0"/>
              <a:t>•	</a:t>
            </a:r>
            <a:r>
              <a:rPr lang="en-US" sz="2800" dirty="0" smtClean="0"/>
              <a:t>“Shocks </a:t>
            </a:r>
            <a:r>
              <a:rPr lang="en-US" sz="2800" dirty="0"/>
              <a:t>only during </a:t>
            </a:r>
            <a:r>
              <a:rPr lang="en-US" sz="2800" dirty="0" smtClean="0"/>
              <a:t>red square” </a:t>
            </a:r>
            <a:r>
              <a:rPr lang="en-US" sz="2800" dirty="0"/>
              <a:t>for </a:t>
            </a:r>
            <a:r>
              <a:rPr lang="en-US" sz="2800" b="1" u="sng" dirty="0"/>
              <a:t>predictable</a:t>
            </a:r>
          </a:p>
          <a:p>
            <a:pPr lvl="1"/>
            <a:r>
              <a:rPr lang="en-US" sz="2800" dirty="0"/>
              <a:t>•	</a:t>
            </a:r>
            <a:r>
              <a:rPr lang="en-US" sz="2800" dirty="0" smtClean="0"/>
              <a:t>“Shocks at anytime” </a:t>
            </a:r>
            <a:r>
              <a:rPr lang="en-US" sz="2800" dirty="0"/>
              <a:t>for </a:t>
            </a:r>
            <a:r>
              <a:rPr lang="en-US" sz="2800" b="1" u="sng" dirty="0"/>
              <a:t>unpredictable</a:t>
            </a:r>
          </a:p>
          <a:p>
            <a:pPr lvl="0"/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272318" y="4026951"/>
            <a:ext cx="1727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Shocks at anytime</a:t>
            </a:r>
            <a:endParaRPr lang="en-US" sz="1600" dirty="0"/>
          </a:p>
        </p:txBody>
      </p:sp>
      <p:sp>
        <p:nvSpPr>
          <p:cNvPr id="6" name="Isosceles Triangle 5"/>
          <p:cNvSpPr/>
          <p:nvPr/>
        </p:nvSpPr>
        <p:spPr>
          <a:xfrm>
            <a:off x="6895307" y="4661966"/>
            <a:ext cx="481426" cy="513914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82281" y="3795520"/>
            <a:ext cx="2307478" cy="1832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59359" y="3943312"/>
            <a:ext cx="2013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Shocks only during red square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318639" y="4765223"/>
            <a:ext cx="481961" cy="473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2728" y="3795520"/>
            <a:ext cx="2303716" cy="1832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1727" y="3795520"/>
            <a:ext cx="2318999" cy="1832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53610" y="4007360"/>
            <a:ext cx="119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shocks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573905" y="4663196"/>
            <a:ext cx="621519" cy="61594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34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PRESS THE RIGHT </a:t>
            </a:r>
            <a:r>
              <a:rPr lang="en-US" sz="3000" dirty="0" smtClean="0">
                <a:solidFill>
                  <a:srgbClr val="FF0000"/>
                </a:solidFill>
                <a:cs typeface="Calibri"/>
              </a:rPr>
              <a:t>KEY </a:t>
            </a:r>
            <a:r>
              <a:rPr lang="en-US" sz="3000" dirty="0">
                <a:solidFill>
                  <a:srgbClr val="FF0000"/>
                </a:solidFill>
                <a:cs typeface="Calibri"/>
              </a:rPr>
              <a:t>TO CONTINUE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48" y="616953"/>
            <a:ext cx="8314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Throughout </a:t>
            </a:r>
            <a:r>
              <a:rPr lang="en-US" sz="3600" dirty="0"/>
              <a:t>the task, we will measure your anxiety 2 </a:t>
            </a:r>
            <a:r>
              <a:rPr lang="en-US" sz="3600" dirty="0" smtClean="0"/>
              <a:t>ways.</a:t>
            </a:r>
          </a:p>
          <a:p>
            <a:endParaRPr lang="en-US" sz="3600" dirty="0" smtClean="0"/>
          </a:p>
          <a:p>
            <a:r>
              <a:rPr lang="en-US" sz="3600" dirty="0" smtClean="0"/>
              <a:t>First</a:t>
            </a:r>
            <a:r>
              <a:rPr lang="en-US" sz="3600" dirty="0"/>
              <a:t>, we will present periodic white noise </a:t>
            </a:r>
            <a:r>
              <a:rPr lang="en-US" sz="3600" dirty="0" smtClean="0"/>
              <a:t>presentations.</a:t>
            </a:r>
          </a:p>
          <a:p>
            <a:endParaRPr lang="en-US" sz="3600" dirty="0" smtClean="0"/>
          </a:p>
          <a:p>
            <a:r>
              <a:rPr lang="en-US" sz="3600" dirty="0" smtClean="0"/>
              <a:t>Those </a:t>
            </a:r>
            <a:r>
              <a:rPr lang="en-US" sz="3600" dirty="0"/>
              <a:t>will make you blink, and we will measure how hard you blink with the electrodes</a:t>
            </a:r>
          </a:p>
        </p:txBody>
      </p:sp>
    </p:spTree>
    <p:extLst>
      <p:ext uri="{BB962C8B-B14F-4D97-AF65-F5344CB8AC3E}">
        <p14:creationId xmlns:p14="http://schemas.microsoft.com/office/powerpoint/2010/main" val="3118857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PRESS THE RIGHT </a:t>
            </a:r>
            <a:r>
              <a:rPr lang="en-US" sz="3000" dirty="0" smtClean="0">
                <a:solidFill>
                  <a:srgbClr val="FF0000"/>
                </a:solidFill>
                <a:cs typeface="Calibri"/>
              </a:rPr>
              <a:t>KEY </a:t>
            </a:r>
            <a:r>
              <a:rPr lang="en-US" sz="3000" dirty="0">
                <a:solidFill>
                  <a:srgbClr val="FF0000"/>
                </a:solidFill>
                <a:cs typeface="Calibri"/>
              </a:rPr>
              <a:t>TO CONTINUE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47" y="456640"/>
            <a:ext cx="8314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We </a:t>
            </a:r>
            <a:r>
              <a:rPr lang="en-US" sz="3600" dirty="0"/>
              <a:t>will also ask you to rate your anxiety throughout the task using the up and down </a:t>
            </a:r>
            <a:r>
              <a:rPr lang="en-US" sz="3600" dirty="0" smtClean="0"/>
              <a:t>arrows.</a:t>
            </a:r>
          </a:p>
          <a:p>
            <a:r>
              <a:rPr lang="en-US" sz="3600" dirty="0"/>
              <a:t>These will adjust the anxiety rating that you see on the screen. </a:t>
            </a:r>
            <a:endParaRPr lang="en-US" sz="3600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4343805" y="4063031"/>
            <a:ext cx="4507586" cy="1200329"/>
            <a:chOff x="2571049" y="2738564"/>
            <a:chExt cx="4507586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2849531" y="2738564"/>
              <a:ext cx="42291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Key  = Increase Anxiety Rating</a:t>
              </a:r>
            </a:p>
            <a:p>
              <a:endParaRPr lang="en-US" sz="2400" dirty="0"/>
            </a:p>
            <a:p>
              <a:r>
                <a:rPr lang="en-US" sz="2400" dirty="0" smtClean="0"/>
                <a:t>Key = Decrease Anxiety Rating</a:t>
              </a:r>
              <a:endParaRPr lang="en-US" sz="2400" dirty="0"/>
            </a:p>
          </p:txBody>
        </p:sp>
        <p:sp>
          <p:nvSpPr>
            <p:cNvPr id="2" name="Down Arrow 1"/>
            <p:cNvSpPr/>
            <p:nvPr/>
          </p:nvSpPr>
          <p:spPr>
            <a:xfrm rot="10800000">
              <a:off x="2576941" y="2789749"/>
              <a:ext cx="228601" cy="275569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2571049" y="3592917"/>
              <a:ext cx="234493" cy="27557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53610" y="3851704"/>
            <a:ext cx="2318999" cy="1832765"/>
            <a:chOff x="671727" y="3795520"/>
            <a:chExt cx="2318999" cy="1832765"/>
          </a:xfrm>
        </p:grpSpPr>
        <p:sp>
          <p:nvSpPr>
            <p:cNvPr id="10" name="Rectangle 9"/>
            <p:cNvSpPr/>
            <p:nvPr/>
          </p:nvSpPr>
          <p:spPr>
            <a:xfrm>
              <a:off x="671727" y="3795520"/>
              <a:ext cx="2318999" cy="1832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97183" y="3987070"/>
              <a:ext cx="1174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 shocks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573905" y="4663196"/>
              <a:ext cx="621519" cy="61594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457442" y="4855664"/>
            <a:ext cx="21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35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PRESS THE RIGHT </a:t>
            </a:r>
            <a:r>
              <a:rPr lang="en-US" sz="3000" dirty="0" smtClean="0">
                <a:solidFill>
                  <a:srgbClr val="FF0000"/>
                </a:solidFill>
                <a:cs typeface="Calibri"/>
              </a:rPr>
              <a:t>KEY </a:t>
            </a:r>
            <a:r>
              <a:rPr lang="en-US" sz="3000" dirty="0">
                <a:solidFill>
                  <a:srgbClr val="FF0000"/>
                </a:solidFill>
                <a:cs typeface="Calibri"/>
              </a:rPr>
              <a:t>TO CONTINUE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6829" y="135864"/>
            <a:ext cx="83149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can set the number </a:t>
            </a:r>
            <a:r>
              <a:rPr lang="en-US" sz="2800" dirty="0" smtClean="0"/>
              <a:t>from:</a:t>
            </a:r>
          </a:p>
          <a:p>
            <a:pPr lvl="1"/>
            <a:r>
              <a:rPr lang="en-US" sz="2800" b="1" dirty="0" smtClean="0"/>
              <a:t>0 = meaning </a:t>
            </a:r>
            <a:r>
              <a:rPr lang="en-US" sz="2800" b="1" dirty="0"/>
              <a:t>not </a:t>
            </a:r>
            <a:r>
              <a:rPr lang="en-US" sz="2800" b="1" dirty="0" smtClean="0"/>
              <a:t>anxious </a:t>
            </a:r>
          </a:p>
          <a:p>
            <a:pPr lvl="1"/>
            <a:r>
              <a:rPr lang="en-US" sz="2800" b="1" dirty="0" smtClean="0"/>
              <a:t>10 = meaning </a:t>
            </a:r>
            <a:r>
              <a:rPr lang="en-US" sz="2800" b="1" dirty="0"/>
              <a:t>extremely </a:t>
            </a:r>
            <a:r>
              <a:rPr lang="en-US" sz="2800" b="1" dirty="0" smtClean="0"/>
              <a:t>anxious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We </a:t>
            </a:r>
            <a:r>
              <a:rPr lang="en-US" sz="2800" dirty="0"/>
              <a:t>want you to keep the number updated with </a:t>
            </a:r>
            <a:r>
              <a:rPr lang="en-US" sz="2800" dirty="0" smtClean="0"/>
              <a:t>your </a:t>
            </a:r>
            <a:r>
              <a:rPr lang="en-US" sz="2800" dirty="0"/>
              <a:t>current anxiety level, so if you get a little more anxious, you increase it, if you get a little less anxious you decrease it.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343805" y="4063031"/>
            <a:ext cx="4507586" cy="1200329"/>
            <a:chOff x="2571049" y="2738564"/>
            <a:chExt cx="4507586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2849531" y="2738564"/>
              <a:ext cx="42291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Key  = Increase Anxiety Rating</a:t>
              </a:r>
            </a:p>
            <a:p>
              <a:endParaRPr lang="en-US" sz="2400" dirty="0"/>
            </a:p>
            <a:p>
              <a:r>
                <a:rPr lang="en-US" sz="2400" dirty="0" smtClean="0"/>
                <a:t>Key = Decrease Anxiety Rating</a:t>
              </a:r>
              <a:endParaRPr lang="en-US" sz="2400" dirty="0"/>
            </a:p>
          </p:txBody>
        </p:sp>
        <p:sp>
          <p:nvSpPr>
            <p:cNvPr id="2" name="Down Arrow 1"/>
            <p:cNvSpPr/>
            <p:nvPr/>
          </p:nvSpPr>
          <p:spPr>
            <a:xfrm rot="10800000">
              <a:off x="2576941" y="2789749"/>
              <a:ext cx="228601" cy="275569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2571049" y="3592917"/>
              <a:ext cx="234493" cy="27557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53610" y="3851704"/>
            <a:ext cx="2318999" cy="1832765"/>
            <a:chOff x="671727" y="3795520"/>
            <a:chExt cx="2318999" cy="1832765"/>
          </a:xfrm>
        </p:grpSpPr>
        <p:sp>
          <p:nvSpPr>
            <p:cNvPr id="16" name="Rectangle 15"/>
            <p:cNvSpPr/>
            <p:nvPr/>
          </p:nvSpPr>
          <p:spPr>
            <a:xfrm>
              <a:off x="671727" y="3795520"/>
              <a:ext cx="2318999" cy="1832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97183" y="3987070"/>
              <a:ext cx="1174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 shocks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573905" y="4663196"/>
              <a:ext cx="621519" cy="61594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457442" y="4855664"/>
            <a:ext cx="21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7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PRESS THE RIGHT </a:t>
            </a:r>
            <a:r>
              <a:rPr lang="en-US" sz="3000" dirty="0" smtClean="0">
                <a:solidFill>
                  <a:srgbClr val="FF0000"/>
                </a:solidFill>
                <a:cs typeface="Calibri"/>
              </a:rPr>
              <a:t>KEY </a:t>
            </a:r>
            <a:r>
              <a:rPr lang="en-US" sz="3000" dirty="0">
                <a:solidFill>
                  <a:srgbClr val="FF0000"/>
                </a:solidFill>
                <a:cs typeface="Calibri"/>
              </a:rPr>
              <a:t>TO CONTINUE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48" y="2093342"/>
            <a:ext cx="8314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We will now present some examples of the loud noise you will hear in the </a:t>
            </a:r>
            <a:r>
              <a:rPr lang="en-US" sz="4000" dirty="0" smtClean="0"/>
              <a:t>task.</a:t>
            </a:r>
          </a:p>
        </p:txBody>
      </p:sp>
    </p:spTree>
    <p:extLst>
      <p:ext uri="{BB962C8B-B14F-4D97-AF65-F5344CB8AC3E}">
        <p14:creationId xmlns:p14="http://schemas.microsoft.com/office/powerpoint/2010/main" val="1040297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PRESS THE RIGHT </a:t>
            </a:r>
            <a:r>
              <a:rPr lang="en-US" sz="3000" dirty="0" smtClean="0">
                <a:solidFill>
                  <a:srgbClr val="FF0000"/>
                </a:solidFill>
                <a:cs typeface="Calibri"/>
              </a:rPr>
              <a:t>KEY </a:t>
            </a:r>
            <a:r>
              <a:rPr lang="en-US" sz="3000" dirty="0">
                <a:solidFill>
                  <a:srgbClr val="FF0000"/>
                </a:solidFill>
                <a:cs typeface="Calibri"/>
              </a:rPr>
              <a:t>TO CONTINUE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47" y="456640"/>
            <a:ext cx="83149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You will not be prompted to adjust your anxiety rating, but you can adjust the anxiety level at any time throughout the task.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It </a:t>
            </a:r>
            <a:r>
              <a:rPr lang="en-US" sz="3200" dirty="0"/>
              <a:t>is always </a:t>
            </a:r>
            <a:r>
              <a:rPr lang="en-US" sz="3200" dirty="0" smtClean="0"/>
              <a:t>recording.</a:t>
            </a:r>
            <a:endParaRPr lang="en-US" sz="3200" dirty="0"/>
          </a:p>
        </p:txBody>
      </p:sp>
      <p:grpSp>
        <p:nvGrpSpPr>
          <p:cNvPr id="9" name="Group 8"/>
          <p:cNvGrpSpPr/>
          <p:nvPr/>
        </p:nvGrpSpPr>
        <p:grpSpPr>
          <a:xfrm>
            <a:off x="4343805" y="4063031"/>
            <a:ext cx="4507586" cy="1200329"/>
            <a:chOff x="2571049" y="2738564"/>
            <a:chExt cx="4507586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2849531" y="2738564"/>
              <a:ext cx="42291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Key  = Increase Anxiety Rating</a:t>
              </a:r>
            </a:p>
            <a:p>
              <a:endParaRPr lang="en-US" sz="2400" dirty="0"/>
            </a:p>
            <a:p>
              <a:r>
                <a:rPr lang="en-US" sz="2400" dirty="0" smtClean="0"/>
                <a:t>Key = Decrease Anxiety Rating</a:t>
              </a:r>
              <a:endParaRPr lang="en-US" sz="2400" dirty="0"/>
            </a:p>
          </p:txBody>
        </p:sp>
        <p:sp>
          <p:nvSpPr>
            <p:cNvPr id="2" name="Down Arrow 1"/>
            <p:cNvSpPr/>
            <p:nvPr/>
          </p:nvSpPr>
          <p:spPr>
            <a:xfrm rot="10800000">
              <a:off x="2576941" y="2789749"/>
              <a:ext cx="228601" cy="275569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2571049" y="3592917"/>
              <a:ext cx="234493" cy="27557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53610" y="3851704"/>
            <a:ext cx="2318999" cy="1832765"/>
            <a:chOff x="671727" y="3795520"/>
            <a:chExt cx="2318999" cy="1832765"/>
          </a:xfrm>
        </p:grpSpPr>
        <p:sp>
          <p:nvSpPr>
            <p:cNvPr id="25" name="Rectangle 24"/>
            <p:cNvSpPr/>
            <p:nvPr/>
          </p:nvSpPr>
          <p:spPr>
            <a:xfrm>
              <a:off x="671727" y="3795520"/>
              <a:ext cx="2318999" cy="1832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97183" y="3987070"/>
              <a:ext cx="1174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 shocks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573905" y="4663196"/>
              <a:ext cx="621519" cy="61594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457442" y="4855664"/>
            <a:ext cx="21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59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905" y="2299448"/>
            <a:ext cx="8738402" cy="29405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4400" dirty="0" smtClean="0">
                <a:ea typeface="+mn-lt"/>
                <a:cs typeface="+mn-lt"/>
              </a:rPr>
              <a:t>You may now take  5 minute break before proceeding to the 2</a:t>
            </a:r>
            <a:r>
              <a:rPr lang="en-US" sz="4400" baseline="30000" dirty="0" smtClean="0">
                <a:ea typeface="+mn-lt"/>
                <a:cs typeface="+mn-lt"/>
              </a:rPr>
              <a:t>nd</a:t>
            </a:r>
            <a:r>
              <a:rPr lang="en-US" sz="4400" dirty="0" smtClean="0">
                <a:ea typeface="+mn-lt"/>
                <a:cs typeface="+mn-lt"/>
              </a:rPr>
              <a:t> Run.</a:t>
            </a:r>
            <a:endParaRPr lang="en-US" sz="4400" dirty="0">
              <a:ea typeface="+mn-lt"/>
              <a:cs typeface="+mn-lt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3903E1DD-880F-4EFB-8672-76E937CCC5F8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PRESS THE RIGHT </a:t>
            </a:r>
            <a:r>
              <a:rPr lang="en-US" sz="3000" dirty="0" smtClean="0">
                <a:solidFill>
                  <a:srgbClr val="FF0000"/>
                </a:solidFill>
                <a:cs typeface="Calibri"/>
              </a:rPr>
              <a:t>KEY </a:t>
            </a:r>
            <a:r>
              <a:rPr lang="en-US" sz="3000" dirty="0">
                <a:solidFill>
                  <a:srgbClr val="FF0000"/>
                </a:solidFill>
                <a:cs typeface="Calibri"/>
              </a:rPr>
              <a:t>TO CONTINUE</a:t>
            </a:r>
          </a:p>
        </p:txBody>
      </p:sp>
      <p:sp>
        <p:nvSpPr>
          <p:cNvPr id="4" name="Right Arrow 12">
            <a:extLst>
              <a:ext uri="{FF2B5EF4-FFF2-40B4-BE49-F238E27FC236}">
                <a16:creationId xmlns:a16="http://schemas.microsoft.com/office/drawing/2014/main" id="{117B9377-8970-4990-9411-C7CE25B329E4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74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NPU </a:t>
            </a:r>
            <a:r>
              <a:rPr lang="en-US" dirty="0"/>
              <a:t>Task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0373" y="5209574"/>
            <a:ext cx="2866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Run 2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2" y="236743"/>
            <a:ext cx="1760561" cy="333863"/>
          </a:xfrm>
          <a:prstGeom prst="rect">
            <a:avLst/>
          </a:prstGeom>
        </p:spPr>
      </p:pic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PRESS THE RIGHT </a:t>
            </a:r>
            <a:r>
              <a:rPr lang="en-US" sz="3000" dirty="0" smtClean="0">
                <a:solidFill>
                  <a:srgbClr val="FF0000"/>
                </a:solidFill>
                <a:cs typeface="Calibri"/>
              </a:rPr>
              <a:t>KEY </a:t>
            </a:r>
            <a:r>
              <a:rPr lang="en-US" sz="3000" dirty="0">
                <a:solidFill>
                  <a:srgbClr val="FF0000"/>
                </a:solidFill>
                <a:cs typeface="Calibri"/>
              </a:rPr>
              <a:t>TO CONTINUE</a:t>
            </a:r>
          </a:p>
        </p:txBody>
      </p:sp>
    </p:spTree>
    <p:extLst>
      <p:ext uri="{BB962C8B-B14F-4D97-AF65-F5344CB8AC3E}">
        <p14:creationId xmlns:p14="http://schemas.microsoft.com/office/powerpoint/2010/main" val="311755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905" y="2299448"/>
            <a:ext cx="8738402" cy="29405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ea typeface="+mn-lt"/>
                <a:cs typeface="+mn-lt"/>
              </a:rPr>
              <a:t>This is the same task as the one you just completed.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3903E1DD-880F-4EFB-8672-76E937CCC5F8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PRESS THE RIGHT </a:t>
            </a:r>
            <a:r>
              <a:rPr lang="en-US" sz="3000" dirty="0" smtClean="0">
                <a:solidFill>
                  <a:srgbClr val="FF0000"/>
                </a:solidFill>
                <a:cs typeface="Calibri"/>
              </a:rPr>
              <a:t>KEY </a:t>
            </a:r>
            <a:r>
              <a:rPr lang="en-US" sz="3000" dirty="0">
                <a:solidFill>
                  <a:srgbClr val="FF0000"/>
                </a:solidFill>
                <a:cs typeface="Calibri"/>
              </a:rPr>
              <a:t>TO CONTINUE</a:t>
            </a:r>
          </a:p>
        </p:txBody>
      </p:sp>
      <p:sp>
        <p:nvSpPr>
          <p:cNvPr id="4" name="Right Arrow 12">
            <a:extLst>
              <a:ext uri="{FF2B5EF4-FFF2-40B4-BE49-F238E27FC236}">
                <a16:creationId xmlns:a16="http://schemas.microsoft.com/office/drawing/2014/main" id="{117B9377-8970-4990-9411-C7CE25B329E4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0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6448" y="2093342"/>
            <a:ext cx="8314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Please let the experimenter know if you can hear the </a:t>
            </a:r>
            <a:r>
              <a:rPr lang="en-US" sz="4000" dirty="0" smtClean="0"/>
              <a:t>sound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62812" y="4967681"/>
            <a:ext cx="346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(9 Startles should be playing)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62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PRESS THE RIGHT </a:t>
            </a:r>
            <a:r>
              <a:rPr lang="en-US" sz="3000" dirty="0" smtClean="0">
                <a:solidFill>
                  <a:srgbClr val="FF0000"/>
                </a:solidFill>
                <a:cs typeface="Calibri"/>
              </a:rPr>
              <a:t>KEY </a:t>
            </a:r>
            <a:r>
              <a:rPr lang="en-US" sz="3000" dirty="0">
                <a:solidFill>
                  <a:srgbClr val="FF0000"/>
                </a:solidFill>
                <a:cs typeface="Calibri"/>
              </a:rPr>
              <a:t>TO CONTINUE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8574" y="389587"/>
            <a:ext cx="83149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We are now going to ask you to set the level of the shocks for the task</a:t>
            </a:r>
            <a:r>
              <a:rPr lang="en-US" sz="4000" dirty="0" smtClean="0"/>
              <a:t>.</a:t>
            </a:r>
          </a:p>
          <a:p>
            <a:endParaRPr lang="en-US" sz="4000" dirty="0"/>
          </a:p>
          <a:p>
            <a:r>
              <a:rPr lang="en-US" sz="4000" dirty="0"/>
              <a:t>We will start by setting the device at the lowest level and increase it one level at a time until you find a level which you find uncomfortable but not painful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9335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574" y="413033"/>
            <a:ext cx="831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When the experimenter says the device is ready </a:t>
            </a:r>
            <a:r>
              <a:rPr lang="en-US" sz="3600" b="1" u="sng" dirty="0" smtClean="0"/>
              <a:t>press enter </a:t>
            </a:r>
            <a:r>
              <a:rPr lang="en-US" sz="3600" dirty="0"/>
              <a:t>to deliver the shock.</a:t>
            </a:r>
          </a:p>
        </p:txBody>
      </p:sp>
    </p:spTree>
    <p:extLst>
      <p:ext uri="{BB962C8B-B14F-4D97-AF65-F5344CB8AC3E}">
        <p14:creationId xmlns:p14="http://schemas.microsoft.com/office/powerpoint/2010/main" val="377006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8574" y="1225833"/>
            <a:ext cx="8314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Is this level of shock uncomfortable but not painful?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8574" y="3707218"/>
            <a:ext cx="8314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Yes = Press ‘y’ key</a:t>
            </a:r>
          </a:p>
          <a:p>
            <a:pPr algn="ctr"/>
            <a:r>
              <a:rPr lang="en-US" sz="4000" dirty="0" smtClean="0"/>
              <a:t>No = Press ‘n’ key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2366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8574" y="1225833"/>
            <a:ext cx="8314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Were the shocks painful?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8574" y="3707218"/>
            <a:ext cx="8314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Yes = Press ‘y’ key</a:t>
            </a:r>
          </a:p>
          <a:p>
            <a:pPr algn="ctr"/>
            <a:r>
              <a:rPr lang="en-US" sz="4000" dirty="0" smtClean="0"/>
              <a:t>No = Press ‘n’ key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6580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8574" y="1225833"/>
            <a:ext cx="8314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Please let the experimenter know and they will decrease the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8574" y="3707218"/>
            <a:ext cx="8314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Yes = Press ‘y’ key</a:t>
            </a:r>
          </a:p>
          <a:p>
            <a:pPr algn="ctr"/>
            <a:r>
              <a:rPr lang="en-US" sz="4000" dirty="0" smtClean="0"/>
              <a:t>No = Press ‘n’ key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5216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8574" y="1225833"/>
            <a:ext cx="8314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Please let the experimenter know when you are ready to start the task.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8574" y="5887710"/>
            <a:ext cx="8314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Press Enter to Continue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6182081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47362</TotalTime>
  <Words>827</Words>
  <Application>Microsoft Office PowerPoint</Application>
  <PresentationFormat>On-screen Show (4:3)</PresentationFormat>
  <Paragraphs>147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Black</vt:lpstr>
      <vt:lpstr>NPU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NPU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NPU Task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598</cp:revision>
  <dcterms:created xsi:type="dcterms:W3CDTF">2014-09-09T19:40:19Z</dcterms:created>
  <dcterms:modified xsi:type="dcterms:W3CDTF">2021-04-07T20:48:59Z</dcterms:modified>
</cp:coreProperties>
</file>