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693275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6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660" y="299297"/>
            <a:ext cx="7269956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660" y="960543"/>
            <a:ext cx="7269956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6750" y="97367"/>
            <a:ext cx="2090112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413" y="97367"/>
            <a:ext cx="6149171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4" y="455930"/>
            <a:ext cx="836045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64" y="1223857"/>
            <a:ext cx="836045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8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413" y="486833"/>
            <a:ext cx="4119642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7220" y="486833"/>
            <a:ext cx="4119642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5" y="97367"/>
            <a:ext cx="836045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676" y="448310"/>
            <a:ext cx="4100709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676" y="668020"/>
            <a:ext cx="410070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07221" y="448310"/>
            <a:ext cx="412090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7221" y="668020"/>
            <a:ext cx="4120904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4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121920"/>
            <a:ext cx="312633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905" y="263314"/>
            <a:ext cx="490722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548640"/>
            <a:ext cx="312633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76" y="121920"/>
            <a:ext cx="312633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0905" y="263314"/>
            <a:ext cx="490722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7676" y="548640"/>
            <a:ext cx="312633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413" y="97367"/>
            <a:ext cx="836045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413" y="486833"/>
            <a:ext cx="836045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413" y="1695027"/>
            <a:ext cx="218098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849C-E766-40ED-9F52-F15C2F127B32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0898" y="1695027"/>
            <a:ext cx="327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5875" y="1695027"/>
            <a:ext cx="218098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0A383-2C51-4FF4-B4BD-D90F2611A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5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162"/>
            <a:ext cx="96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you feel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99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[1]</a:t>
            </a:r>
          </a:p>
          <a:p>
            <a:pPr algn="ctr"/>
            <a:r>
              <a:rPr lang="en-US" sz="2800" dirty="0"/>
              <a:t>Very 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D32C4-242B-43B0-A1D2-9070C0717D95}"/>
              </a:ext>
            </a:extLst>
          </p:cNvPr>
          <p:cNvSpPr txBox="1"/>
          <p:nvPr/>
        </p:nvSpPr>
        <p:spPr>
          <a:xfrm>
            <a:off x="306007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[2]</a:t>
            </a:r>
          </a:p>
          <a:p>
            <a:pPr algn="ctr"/>
            <a:r>
              <a:rPr lang="en-US" sz="2800" dirty="0"/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B76A-6B7A-4C12-99C9-FBEB587674E7}"/>
              </a:ext>
            </a:extLst>
          </p:cNvPr>
          <p:cNvSpPr txBox="1"/>
          <p:nvPr/>
        </p:nvSpPr>
        <p:spPr>
          <a:xfrm>
            <a:off x="4843153" y="518952"/>
            <a:ext cx="1783080" cy="95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[3]</a:t>
            </a:r>
          </a:p>
          <a:p>
            <a:pPr algn="ctr"/>
            <a:r>
              <a:rPr lang="en-US" sz="2800" dirty="0"/>
              <a:t>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F572-32F3-4B43-A6E4-149C33B8C355}"/>
              </a:ext>
            </a:extLst>
          </p:cNvPr>
          <p:cNvSpPr txBox="1"/>
          <p:nvPr/>
        </p:nvSpPr>
        <p:spPr>
          <a:xfrm>
            <a:off x="6626233" y="518952"/>
            <a:ext cx="178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[4]</a:t>
            </a:r>
          </a:p>
          <a:p>
            <a:pPr algn="ctr"/>
            <a:r>
              <a:rPr lang="en-US" sz="2800" dirty="0"/>
              <a:t>Very Good</a:t>
            </a:r>
          </a:p>
        </p:txBody>
      </p:sp>
    </p:spTree>
    <p:extLst>
      <p:ext uri="{BB962C8B-B14F-4D97-AF65-F5344CB8AC3E}">
        <p14:creationId xmlns:p14="http://schemas.microsoft.com/office/powerpoint/2010/main" val="54305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162"/>
            <a:ext cx="96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you feel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99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[1]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Very 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D32C4-242B-43B0-A1D2-9070C0717D95}"/>
              </a:ext>
            </a:extLst>
          </p:cNvPr>
          <p:cNvSpPr txBox="1"/>
          <p:nvPr/>
        </p:nvSpPr>
        <p:spPr>
          <a:xfrm>
            <a:off x="306007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[2]</a:t>
            </a:r>
          </a:p>
          <a:p>
            <a:pPr algn="ctr"/>
            <a:r>
              <a:rPr lang="en-US" sz="2800" dirty="0"/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B76A-6B7A-4C12-99C9-FBEB587674E7}"/>
              </a:ext>
            </a:extLst>
          </p:cNvPr>
          <p:cNvSpPr txBox="1"/>
          <p:nvPr/>
        </p:nvSpPr>
        <p:spPr>
          <a:xfrm>
            <a:off x="4843153" y="518952"/>
            <a:ext cx="1783080" cy="95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[3]</a:t>
            </a:r>
          </a:p>
          <a:p>
            <a:pPr algn="ctr"/>
            <a:r>
              <a:rPr lang="en-US" sz="2800" dirty="0"/>
              <a:t>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F572-32F3-4B43-A6E4-149C33B8C355}"/>
              </a:ext>
            </a:extLst>
          </p:cNvPr>
          <p:cNvSpPr txBox="1"/>
          <p:nvPr/>
        </p:nvSpPr>
        <p:spPr>
          <a:xfrm>
            <a:off x="6626233" y="518952"/>
            <a:ext cx="178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[4]</a:t>
            </a:r>
          </a:p>
          <a:p>
            <a:pPr algn="ctr"/>
            <a:r>
              <a:rPr lang="en-US" sz="2800" dirty="0"/>
              <a:t>Very Good</a:t>
            </a:r>
          </a:p>
        </p:txBody>
      </p:sp>
    </p:spTree>
    <p:extLst>
      <p:ext uri="{BB962C8B-B14F-4D97-AF65-F5344CB8AC3E}">
        <p14:creationId xmlns:p14="http://schemas.microsoft.com/office/powerpoint/2010/main" val="38180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162"/>
            <a:ext cx="96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you feel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99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[1]</a:t>
            </a:r>
          </a:p>
          <a:p>
            <a:pPr algn="ctr"/>
            <a:r>
              <a:rPr lang="en-US" sz="2800" dirty="0"/>
              <a:t>Very 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D32C4-242B-43B0-A1D2-9070C0717D95}"/>
              </a:ext>
            </a:extLst>
          </p:cNvPr>
          <p:cNvSpPr txBox="1"/>
          <p:nvPr/>
        </p:nvSpPr>
        <p:spPr>
          <a:xfrm>
            <a:off x="306007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[2]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B76A-6B7A-4C12-99C9-FBEB587674E7}"/>
              </a:ext>
            </a:extLst>
          </p:cNvPr>
          <p:cNvSpPr txBox="1"/>
          <p:nvPr/>
        </p:nvSpPr>
        <p:spPr>
          <a:xfrm>
            <a:off x="4843153" y="518952"/>
            <a:ext cx="1783080" cy="95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[3]</a:t>
            </a:r>
          </a:p>
          <a:p>
            <a:pPr algn="ctr"/>
            <a:r>
              <a:rPr lang="en-US" sz="2800" dirty="0"/>
              <a:t>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F572-32F3-4B43-A6E4-149C33B8C355}"/>
              </a:ext>
            </a:extLst>
          </p:cNvPr>
          <p:cNvSpPr txBox="1"/>
          <p:nvPr/>
        </p:nvSpPr>
        <p:spPr>
          <a:xfrm>
            <a:off x="6626233" y="518952"/>
            <a:ext cx="178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[4]</a:t>
            </a:r>
          </a:p>
          <a:p>
            <a:pPr algn="ctr"/>
            <a:r>
              <a:rPr lang="en-US" sz="2800" dirty="0"/>
              <a:t>Very Good</a:t>
            </a:r>
          </a:p>
        </p:txBody>
      </p:sp>
    </p:spTree>
    <p:extLst>
      <p:ext uri="{BB962C8B-B14F-4D97-AF65-F5344CB8AC3E}">
        <p14:creationId xmlns:p14="http://schemas.microsoft.com/office/powerpoint/2010/main" val="4625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162"/>
            <a:ext cx="96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you feel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99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[1]</a:t>
            </a:r>
          </a:p>
          <a:p>
            <a:pPr algn="ctr"/>
            <a:r>
              <a:rPr lang="en-US" sz="2800" dirty="0"/>
              <a:t>Very 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D32C4-242B-43B0-A1D2-9070C0717D95}"/>
              </a:ext>
            </a:extLst>
          </p:cNvPr>
          <p:cNvSpPr txBox="1"/>
          <p:nvPr/>
        </p:nvSpPr>
        <p:spPr>
          <a:xfrm>
            <a:off x="306007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[2]</a:t>
            </a:r>
          </a:p>
          <a:p>
            <a:pPr algn="ctr"/>
            <a:r>
              <a:rPr lang="en-US" sz="2800" dirty="0"/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B76A-6B7A-4C12-99C9-FBEB587674E7}"/>
              </a:ext>
            </a:extLst>
          </p:cNvPr>
          <p:cNvSpPr txBox="1"/>
          <p:nvPr/>
        </p:nvSpPr>
        <p:spPr>
          <a:xfrm>
            <a:off x="4843153" y="518952"/>
            <a:ext cx="1783080" cy="95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[3]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F572-32F3-4B43-A6E4-149C33B8C355}"/>
              </a:ext>
            </a:extLst>
          </p:cNvPr>
          <p:cNvSpPr txBox="1"/>
          <p:nvPr/>
        </p:nvSpPr>
        <p:spPr>
          <a:xfrm>
            <a:off x="6626233" y="518952"/>
            <a:ext cx="178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[4]</a:t>
            </a:r>
          </a:p>
          <a:p>
            <a:pPr algn="ctr"/>
            <a:r>
              <a:rPr lang="en-US" sz="2800" dirty="0"/>
              <a:t>Very Good</a:t>
            </a:r>
          </a:p>
        </p:txBody>
      </p:sp>
    </p:spTree>
    <p:extLst>
      <p:ext uri="{BB962C8B-B14F-4D97-AF65-F5344CB8AC3E}">
        <p14:creationId xmlns:p14="http://schemas.microsoft.com/office/powerpoint/2010/main" val="35877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10162"/>
            <a:ext cx="969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you feel right now?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699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[1]</a:t>
            </a:r>
          </a:p>
          <a:p>
            <a:pPr algn="ctr"/>
            <a:r>
              <a:rPr lang="en-US" sz="2800" dirty="0"/>
              <a:t>Very Bad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FD32C4-242B-43B0-A1D2-9070C0717D95}"/>
              </a:ext>
            </a:extLst>
          </p:cNvPr>
          <p:cNvSpPr txBox="1"/>
          <p:nvPr/>
        </p:nvSpPr>
        <p:spPr>
          <a:xfrm>
            <a:off x="3060073" y="515821"/>
            <a:ext cx="17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[2]</a:t>
            </a:r>
          </a:p>
          <a:p>
            <a:pPr algn="ctr"/>
            <a:r>
              <a:rPr lang="en-US" sz="2800" dirty="0"/>
              <a:t>Bad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3B76A-6B7A-4C12-99C9-FBEB587674E7}"/>
              </a:ext>
            </a:extLst>
          </p:cNvPr>
          <p:cNvSpPr txBox="1"/>
          <p:nvPr/>
        </p:nvSpPr>
        <p:spPr>
          <a:xfrm>
            <a:off x="4843153" y="518952"/>
            <a:ext cx="1783080" cy="95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[3]</a:t>
            </a:r>
          </a:p>
          <a:p>
            <a:pPr algn="ctr"/>
            <a:r>
              <a:rPr lang="en-US" sz="2800" dirty="0"/>
              <a:t>Good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AF572-32F3-4B43-A6E4-149C33B8C355}"/>
              </a:ext>
            </a:extLst>
          </p:cNvPr>
          <p:cNvSpPr txBox="1"/>
          <p:nvPr/>
        </p:nvSpPr>
        <p:spPr>
          <a:xfrm>
            <a:off x="6626233" y="518952"/>
            <a:ext cx="178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[4]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Very Good</a:t>
            </a:r>
          </a:p>
        </p:txBody>
      </p:sp>
    </p:spTree>
    <p:extLst>
      <p:ext uri="{BB962C8B-B14F-4D97-AF65-F5344CB8AC3E}">
        <p14:creationId xmlns:p14="http://schemas.microsoft.com/office/powerpoint/2010/main" val="17277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125</Words>
  <Application>Microsoft Office PowerPoint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Rayus Kuplicki</dc:creator>
  <cp:lastModifiedBy>Rayus Kuplicki</cp:lastModifiedBy>
  <cp:revision>14</cp:revision>
  <dcterms:created xsi:type="dcterms:W3CDTF">2017-09-18T19:12:52Z</dcterms:created>
  <dcterms:modified xsi:type="dcterms:W3CDTF">2020-09-10T17:45:03Z</dcterms:modified>
</cp:coreProperties>
</file>