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46" r:id="rId2"/>
    <p:sldId id="347" r:id="rId3"/>
    <p:sldId id="350" r:id="rId4"/>
    <p:sldId id="360" r:id="rId5"/>
    <p:sldId id="369" r:id="rId6"/>
    <p:sldId id="518" r:id="rId7"/>
    <p:sldId id="520" r:id="rId8"/>
    <p:sldId id="519" r:id="rId9"/>
    <p:sldId id="521" r:id="rId10"/>
    <p:sldId id="522" r:id="rId11"/>
    <p:sldId id="523" r:id="rId12"/>
    <p:sldId id="524" r:id="rId13"/>
    <p:sldId id="52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hley Stillman" initials="" lastIdx="2" clrIdx="0"/>
  <p:cmAuthor id="1" name="Akalvizhy Elanko" initials="A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3844" autoAdjust="0"/>
  </p:normalViewPr>
  <p:slideViewPr>
    <p:cSldViewPr snapToGrid="0" snapToObjects="1">
      <p:cViewPr varScale="1">
        <p:scale>
          <a:sx n="133" d="100"/>
          <a:sy n="133" d="100"/>
        </p:scale>
        <p:origin x="375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we need to label this differently for the subject’s purpose?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5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we need to label this differently for the subject’s purpose?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3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2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2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we need to label this differently for the subject’s purpose?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5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we need to label this differently for the subject’s purpose?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thy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9361" y="2566455"/>
            <a:ext cx="3123397" cy="31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5487" y="422275"/>
            <a:ext cx="8458200" cy="605238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 2 out of 7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5400" dirty="0"/>
              <a:t>Runway Task (1/3)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2400" dirty="0"/>
            </a:br>
            <a:r>
              <a:rPr lang="en-US" sz="2400" dirty="0"/>
              <a:t>You will be completing this task 3 times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2492" y="2284225"/>
            <a:ext cx="1251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Top 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117" y="2284225"/>
            <a:ext cx="1559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Trigger Button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99859" y="2480424"/>
            <a:ext cx="1886391" cy="7499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86350" y="2480424"/>
            <a:ext cx="2066143" cy="3270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8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thy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9361" y="2566455"/>
            <a:ext cx="3123397" cy="31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5487" y="422275"/>
            <a:ext cx="8458200" cy="6052387"/>
          </a:xfrm>
        </p:spPr>
        <p:txBody>
          <a:bodyPr>
            <a:normAutofit/>
          </a:bodyPr>
          <a:lstStyle/>
          <a:p>
            <a:r>
              <a:rPr lang="en-US" sz="5400" dirty="0"/>
              <a:t>Runway Task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2492" y="2284225"/>
            <a:ext cx="1251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Top 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117" y="2284225"/>
            <a:ext cx="1559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Trigger Button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99859" y="2480424"/>
            <a:ext cx="1886391" cy="7499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86350" y="2480424"/>
            <a:ext cx="2066143" cy="3270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33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74" y="1470385"/>
            <a:ext cx="9130193" cy="4745031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Note that between each trial will be a cross “+”. Keep your focus on this cross when it appears.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Please let the administrator know now if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you have any questions.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/>
              <a:t>Otherwise press the trigger button when you are ready to begin.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9BE8F7D2-B2D6-47A8-A159-C0C8A05892EC}"/>
              </a:ext>
            </a:extLst>
          </p:cNvPr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6 of 8</a:t>
            </a:r>
          </a:p>
        </p:txBody>
      </p:sp>
    </p:spTree>
    <p:extLst>
      <p:ext uri="{BB962C8B-B14F-4D97-AF65-F5344CB8AC3E}">
        <p14:creationId xmlns:p14="http://schemas.microsoft.com/office/powerpoint/2010/main" val="299767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74" y="1470386"/>
            <a:ext cx="9130193" cy="430553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Please let the administrator know now if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you have any questions.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/>
              <a:t>Otherwise press the trigger button when you are ready to begin.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9BE8F7D2-B2D6-47A8-A159-C0C8A05892EC}"/>
              </a:ext>
            </a:extLst>
          </p:cNvPr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7 of 8</a:t>
            </a:r>
          </a:p>
        </p:txBody>
      </p:sp>
    </p:spTree>
    <p:extLst>
      <p:ext uri="{BB962C8B-B14F-4D97-AF65-F5344CB8AC3E}">
        <p14:creationId xmlns:p14="http://schemas.microsoft.com/office/powerpoint/2010/main" val="171639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74" y="1470386"/>
            <a:ext cx="9130193" cy="430553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Please let the administrator know now if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you have any questions.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/>
              <a:t>Otherwise press the trigger button when you are ready to begin.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9BE8F7D2-B2D6-47A8-A159-C0C8A05892EC}"/>
              </a:ext>
            </a:extLst>
          </p:cNvPr>
          <p:cNvSpPr txBox="1">
            <a:spLocks/>
          </p:cNvSpPr>
          <p:nvPr/>
        </p:nvSpPr>
        <p:spPr>
          <a:xfrm>
            <a:off x="-5174" y="136207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rgbClr val="FF0000"/>
                </a:solidFill>
              </a:rPr>
              <a:t>This is run 8 of 8</a:t>
            </a:r>
          </a:p>
        </p:txBody>
      </p:sp>
    </p:spTree>
    <p:extLst>
      <p:ext uri="{BB962C8B-B14F-4D97-AF65-F5344CB8AC3E}">
        <p14:creationId xmlns:p14="http://schemas.microsoft.com/office/powerpoint/2010/main" val="13706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394180"/>
            <a:ext cx="9130193" cy="3795806"/>
          </a:xfrm>
        </p:spPr>
        <p:txBody>
          <a:bodyPr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a typeface="Calibri"/>
                <a:cs typeface="Times New Roman"/>
              </a:rPr>
              <a:t>For each runway, there will be two potential outcomes.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ea typeface="Calibri"/>
                <a:cs typeface="Times New Roman"/>
              </a:rPr>
              <a:t>Each of the two outcomes include:</a:t>
            </a:r>
          </a:p>
          <a:p>
            <a:pPr algn="ctr">
              <a:spcBef>
                <a:spcPts val="0"/>
              </a:spcBef>
            </a:pPr>
            <a:r>
              <a:rPr lang="en-US" sz="2600" dirty="0">
                <a:ea typeface="Calibri"/>
                <a:cs typeface="Times New Roman"/>
              </a:rPr>
              <a:t>a positive or negative image, represented by a sun or cloud.  </a:t>
            </a:r>
          </a:p>
          <a:p>
            <a:pPr algn="ctr">
              <a:spcBef>
                <a:spcPts val="0"/>
              </a:spcBef>
            </a:pPr>
            <a:r>
              <a:rPr lang="en-US" sz="2600" dirty="0">
                <a:ea typeface="Calibri"/>
                <a:cs typeface="Times New Roman"/>
              </a:rPr>
              <a:t>reward cents, represented by the amount of red in the rectangle</a:t>
            </a:r>
            <a:r>
              <a:rPr lang="en-US" sz="2600" b="1" dirty="0">
                <a:ea typeface="Calibri"/>
                <a:cs typeface="Times New Roman"/>
              </a:rPr>
              <a:t>.</a:t>
            </a:r>
            <a:r>
              <a:rPr lang="en-US" sz="2600" dirty="0">
                <a:ea typeface="Calibri"/>
                <a:cs typeface="Times New Roman"/>
              </a:rPr>
              <a:t>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a typeface="Calibri"/>
              <a:cs typeface="Times New Roman"/>
            </a:endParaRPr>
          </a:p>
        </p:txBody>
      </p:sp>
      <p:sp>
        <p:nvSpPr>
          <p:cNvPr id="7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Shot 2014-09-11 at 11.13.4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2" t="28389" r="11480" b="34160"/>
          <a:stretch/>
        </p:blipFill>
        <p:spPr>
          <a:xfrm>
            <a:off x="58671" y="3406724"/>
            <a:ext cx="9019600" cy="1702541"/>
          </a:xfrm>
          <a:prstGeom prst="rect">
            <a:avLst/>
          </a:prstGeom>
        </p:spPr>
      </p:pic>
      <p:pic>
        <p:nvPicPr>
          <p:cNvPr id="17" name="Picture 16" descr="Screen Shot 2014-09-11 at 11.15.4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6" t="30970" r="27168" b="33046"/>
          <a:stretch/>
        </p:blipFill>
        <p:spPr>
          <a:xfrm>
            <a:off x="1782129" y="3411890"/>
            <a:ext cx="5522976" cy="168745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6444" y="5221708"/>
            <a:ext cx="321803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the outcome associated with this side occurred, you would see a positive picture but would get 0 cents.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8720" y="5221708"/>
            <a:ext cx="3571729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the outcome associated </a:t>
            </a:r>
          </a:p>
          <a:p>
            <a:pPr algn="ctr"/>
            <a:r>
              <a:rPr lang="en-US" sz="1400" dirty="0"/>
              <a:t>with this side occurred, you would see a negative picture but would get a few cents</a:t>
            </a:r>
          </a:p>
        </p:txBody>
      </p:sp>
      <p:sp>
        <p:nvSpPr>
          <p:cNvPr id="20" name="Right Brace 19"/>
          <p:cNvSpPr/>
          <p:nvPr/>
        </p:nvSpPr>
        <p:spPr>
          <a:xfrm rot="5400000">
            <a:off x="694324" y="4268033"/>
            <a:ext cx="424574" cy="15603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8003568" y="4268034"/>
            <a:ext cx="424574" cy="15603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82" y="160593"/>
            <a:ext cx="9130193" cy="3051244"/>
          </a:xfrm>
        </p:spPr>
        <p:txBody>
          <a:bodyPr>
            <a:normAutofit lnSpcReduction="10000"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For each trial, you will have 4 seconds to move the figure on the screen using the joystick.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As soon as you have the figure where you want,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 </a:t>
            </a:r>
            <a:r>
              <a:rPr lang="en-US" sz="2800" u="sng" dirty="0">
                <a:ea typeface="Calibri"/>
                <a:cs typeface="Times New Roman"/>
              </a:rPr>
              <a:t>lock in your answer using the trigger button</a:t>
            </a:r>
            <a:r>
              <a:rPr lang="en-US" sz="2800" dirty="0">
                <a:ea typeface="Calibri"/>
                <a:cs typeface="Times New Roman"/>
              </a:rPr>
              <a:t>.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/>
                <a:cs typeface="Times New Roman"/>
              </a:rPr>
              <a:t>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1" y="3406724"/>
            <a:ext cx="9019600" cy="17025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8671" y="3406724"/>
            <a:ext cx="9019600" cy="1702541"/>
            <a:chOff x="58671" y="3406724"/>
            <a:chExt cx="9019600" cy="1702541"/>
          </a:xfrm>
        </p:grpSpPr>
        <p:pic>
          <p:nvPicPr>
            <p:cNvPr id="10" name="Picture 9" descr="Screen Shot 2014-09-11 at 11.13.46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2" t="28389" r="11480" b="34160"/>
            <a:stretch/>
          </p:blipFill>
          <p:spPr>
            <a:xfrm>
              <a:off x="58671" y="3406724"/>
              <a:ext cx="9019600" cy="1702541"/>
            </a:xfrm>
            <a:prstGeom prst="rect">
              <a:avLst/>
            </a:prstGeom>
          </p:spPr>
        </p:pic>
        <p:pic>
          <p:nvPicPr>
            <p:cNvPr id="11" name="Picture 10" descr="Screen Shot 2014-09-11 at 11.15.43 A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6" t="30970" r="27168" b="33046"/>
            <a:stretch/>
          </p:blipFill>
          <p:spPr>
            <a:xfrm>
              <a:off x="1782129" y="3411890"/>
              <a:ext cx="5522976" cy="1687452"/>
            </a:xfrm>
            <a:prstGeom prst="rect">
              <a:avLst/>
            </a:prstGeom>
          </p:spPr>
        </p:pic>
      </p:grpSp>
      <p:sp>
        <p:nvSpPr>
          <p:cNvPr id="12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  <p:pic>
        <p:nvPicPr>
          <p:cNvPr id="17" name="Picture 16" descr="Screen Shot 2014-09-11 at 11.15.43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9" t="30969" r="49700" b="41169"/>
          <a:stretch/>
        </p:blipFill>
        <p:spPr>
          <a:xfrm>
            <a:off x="4187371" y="3430940"/>
            <a:ext cx="682172" cy="13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7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7768"/>
            <a:ext cx="9130193" cy="4963746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FFFF66"/>
                </a:solidFill>
              </a:rPr>
              <a:t>It is completely up to you what decision you make on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FFFF66"/>
                </a:solidFill>
              </a:rPr>
              <a:t>each trial. </a:t>
            </a:r>
            <a:r>
              <a:rPr lang="en-US" sz="2800" dirty="0"/>
              <a:t>So, on each trial, you should consider whether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you want the cents that are offered or whether you would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rather view a positive picture. It is completely up to you. </a:t>
            </a:r>
          </a:p>
          <a:p>
            <a:pPr marL="0" marR="0" indent="0" algn="ctr">
              <a:spcBef>
                <a:spcPts val="0"/>
              </a:spcBef>
              <a:buNone/>
            </a:pPr>
            <a:r>
              <a:rPr lang="en-US" sz="2800" dirty="0">
                <a:ea typeface="Calibri"/>
                <a:cs typeface="Times New Roman"/>
              </a:rPr>
              <a:t> 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212805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4319"/>
            <a:ext cx="9130193" cy="4863333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Note that between each trial will be a cross “+”. Keep your focus on this cross when it appears.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Please let the administrator know now if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you have any questions on this task.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Otherwise press the trigger button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when you are ready to begin.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16768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thy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9361" y="2566455"/>
            <a:ext cx="3123397" cy="31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5487" y="422275"/>
            <a:ext cx="8458200" cy="14700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 3 out of 7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5400" dirty="0"/>
              <a:t>Runway Task (2/3)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2492" y="2284225"/>
            <a:ext cx="1251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Top 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117" y="2284225"/>
            <a:ext cx="1559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Trigger Button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99859" y="2480424"/>
            <a:ext cx="1886391" cy="7499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86350" y="2480424"/>
            <a:ext cx="2066143" cy="3270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3986"/>
            <a:ext cx="9130193" cy="430553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Please let the administrator know now if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you have any questions.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/>
              <a:t>Otherwise press the trigger button when you are ready to begin.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147848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thy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9361" y="2566455"/>
            <a:ext cx="3123397" cy="312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5487" y="422275"/>
            <a:ext cx="8458200" cy="14700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Run 4 out of 7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5400" dirty="0"/>
              <a:t>Runway Task (3/3)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2492" y="2284225"/>
            <a:ext cx="12518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Top Button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117" y="2284225"/>
            <a:ext cx="1559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Trigger Button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99859" y="2480424"/>
            <a:ext cx="1886391" cy="7499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86350" y="2480424"/>
            <a:ext cx="2066143" cy="3270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51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3986"/>
            <a:ext cx="9130193" cy="430553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Please let the administrator know now if 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00"/>
                </a:solidFill>
              </a:rPr>
              <a:t>you have any questions.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/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/>
              <a:t>Otherwise press the trigger button when you are ready to begin.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a typeface="Calibri"/>
              <a:cs typeface="Times New Roman"/>
            </a:endParaRP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3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TOP</a:t>
            </a:r>
          </a:p>
        </p:txBody>
      </p:sp>
      <p:sp>
        <p:nvSpPr>
          <p:cNvPr id="9" name="Right Arrow 8"/>
          <p:cNvSpPr/>
          <p:nvPr/>
        </p:nvSpPr>
        <p:spPr>
          <a:xfrm rot="10800000">
            <a:off x="400339" y="6388209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7616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TRIGGER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0" y="620129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TRIGGER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72881785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40696</TotalTime>
  <Words>582</Words>
  <Application>Microsoft Office PowerPoint</Application>
  <PresentationFormat>On-screen Show (4:3)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Black</vt:lpstr>
      <vt:lpstr>Run 2 out of 7 Runway Task (1/3)       You will be completing this task 3 times</vt:lpstr>
      <vt:lpstr>PowerPoint Presentation</vt:lpstr>
      <vt:lpstr>PowerPoint Presentation</vt:lpstr>
      <vt:lpstr>PowerPoint Presentation</vt:lpstr>
      <vt:lpstr>PowerPoint Presentation</vt:lpstr>
      <vt:lpstr>Run 3 out of 7 Runway Task (2/3)</vt:lpstr>
      <vt:lpstr>PowerPoint Presentation</vt:lpstr>
      <vt:lpstr>Run 4 out of 7 Runway Task (3/3)</vt:lpstr>
      <vt:lpstr>PowerPoint Presentation</vt:lpstr>
      <vt:lpstr>Runway Task   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Rayus Kuplicki</cp:lastModifiedBy>
  <cp:revision>402</cp:revision>
  <dcterms:created xsi:type="dcterms:W3CDTF">2014-09-09T19:40:19Z</dcterms:created>
  <dcterms:modified xsi:type="dcterms:W3CDTF">2021-02-23T17:23:48Z</dcterms:modified>
</cp:coreProperties>
</file>