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522" r:id="rId2"/>
    <p:sldId id="347" r:id="rId3"/>
    <p:sldId id="531" r:id="rId4"/>
    <p:sldId id="532" r:id="rId5"/>
    <p:sldId id="517" r:id="rId6"/>
    <p:sldId id="533" r:id="rId7"/>
    <p:sldId id="534" r:id="rId8"/>
    <p:sldId id="535" r:id="rId9"/>
    <p:sldId id="536" r:id="rId10"/>
    <p:sldId id="53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hley Stillman" initials="" lastIdx="2" clrIdx="0"/>
  <p:cmAuthor id="1" name="Akalvizhy Elanko" initials="A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 snapToObjects="1">
      <p:cViewPr varScale="1">
        <p:scale>
          <a:sx n="86" d="100"/>
          <a:sy n="86" d="100"/>
        </p:scale>
        <p:origin x="178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we need to label this differently for the subject’s purpose?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5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61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45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9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we need to label this differently for the subject’s purpose?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2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98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05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8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Sound Check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369237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8806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8">
            <a:extLst>
              <a:ext uri="{FF2B5EF4-FFF2-40B4-BE49-F238E27FC236}">
                <a16:creationId xmlns:a16="http://schemas.microsoft.com/office/drawing/2014/main" id="{5CE0E253-8649-77B0-0FED-042D164A8C37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DBDC831-6E41-DCC7-3606-1AC1AAECF5B8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331149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2" y="394180"/>
            <a:ext cx="9130193" cy="3795806"/>
          </a:xfrm>
        </p:spPr>
        <p:txBody>
          <a:bodyPr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/>
                <a:cs typeface="Times New Roman"/>
              </a:rPr>
              <a:t>For the next task we need you to select what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/>
                <a:cs typeface="Times New Roman"/>
              </a:rPr>
              <a:t>volume feels most comfortable for you.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8">
            <a:extLst>
              <a:ext uri="{FF2B5EF4-FFF2-40B4-BE49-F238E27FC236}">
                <a16:creationId xmlns:a16="http://schemas.microsoft.com/office/drawing/2014/main" id="{BB26E0E9-1E14-4398-C4D6-9473D460B8B8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</a:p>
        </p:txBody>
      </p:sp>
      <p:sp>
        <p:nvSpPr>
          <p:cNvPr id="4" name="Subtitle 8">
            <a:extLst>
              <a:ext uri="{FF2B5EF4-FFF2-40B4-BE49-F238E27FC236}">
                <a16:creationId xmlns:a16="http://schemas.microsoft.com/office/drawing/2014/main" id="{7B7CFAED-C48A-8CA2-E3A1-B49EA44FB760}"/>
              </a:ext>
            </a:extLst>
          </p:cNvPr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EB6FC50-0A26-087E-74FC-6C8D29E20757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206859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8">
            <a:extLst>
              <a:ext uri="{FF2B5EF4-FFF2-40B4-BE49-F238E27FC236}">
                <a16:creationId xmlns:a16="http://schemas.microsoft.com/office/drawing/2014/main" id="{BB26E0E9-1E14-4398-C4D6-9473D460B8B8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</a:p>
        </p:txBody>
      </p:sp>
      <p:sp>
        <p:nvSpPr>
          <p:cNvPr id="4" name="Subtitle 8">
            <a:extLst>
              <a:ext uri="{FF2B5EF4-FFF2-40B4-BE49-F238E27FC236}">
                <a16:creationId xmlns:a16="http://schemas.microsoft.com/office/drawing/2014/main" id="{7B7CFAED-C48A-8CA2-E3A1-B49EA44FB760}"/>
              </a:ext>
            </a:extLst>
          </p:cNvPr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EB6FC50-0A26-087E-74FC-6C8D29E20757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7E272C-4C99-4662-2AF6-00F63ADA4540}"/>
              </a:ext>
            </a:extLst>
          </p:cNvPr>
          <p:cNvSpPr txBox="1">
            <a:spLocks/>
          </p:cNvSpPr>
          <p:nvPr/>
        </p:nvSpPr>
        <p:spPr>
          <a:xfrm>
            <a:off x="267396" y="405561"/>
            <a:ext cx="8779896" cy="1486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dirty="0"/>
              <a:t>When the sound check begins you will hear the sound of a baby laughing and shown the following image.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6B167-051E-C1ED-4F76-B0F10CF4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808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5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8">
            <a:extLst>
              <a:ext uri="{FF2B5EF4-FFF2-40B4-BE49-F238E27FC236}">
                <a16:creationId xmlns:a16="http://schemas.microsoft.com/office/drawing/2014/main" id="{BB26E0E9-1E14-4398-C4D6-9473D460B8B8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</a:p>
        </p:txBody>
      </p:sp>
      <p:sp>
        <p:nvSpPr>
          <p:cNvPr id="4" name="Subtitle 8">
            <a:extLst>
              <a:ext uri="{FF2B5EF4-FFF2-40B4-BE49-F238E27FC236}">
                <a16:creationId xmlns:a16="http://schemas.microsoft.com/office/drawing/2014/main" id="{7B7CFAED-C48A-8CA2-E3A1-B49EA44FB760}"/>
              </a:ext>
            </a:extLst>
          </p:cNvPr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EB6FC50-0A26-087E-74FC-6C8D29E20757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3890-FE1F-F8D2-6E05-EA6CE2689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24" y="2386761"/>
            <a:ext cx="8779896" cy="14868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To increase the volume, press the right button.</a:t>
            </a:r>
          </a:p>
          <a:p>
            <a:pPr marL="0" indent="0">
              <a:buNone/>
            </a:pPr>
            <a:r>
              <a:rPr lang="en-US" sz="2800" dirty="0"/>
              <a:t>To decrease the volume, press the left button.</a:t>
            </a:r>
          </a:p>
          <a:p>
            <a:pPr marL="0" indent="0">
              <a:buNone/>
            </a:pPr>
            <a:r>
              <a:rPr lang="en-US" sz="2800" dirty="0"/>
              <a:t>To select the volume, press the select button.</a:t>
            </a:r>
          </a:p>
        </p:txBody>
      </p:sp>
    </p:spTree>
    <p:extLst>
      <p:ext uri="{BB962C8B-B14F-4D97-AF65-F5344CB8AC3E}">
        <p14:creationId xmlns:p14="http://schemas.microsoft.com/office/powerpoint/2010/main" val="232434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8806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8">
            <a:extLst>
              <a:ext uri="{FF2B5EF4-FFF2-40B4-BE49-F238E27FC236}">
                <a16:creationId xmlns:a16="http://schemas.microsoft.com/office/drawing/2014/main" id="{5CE0E253-8649-77B0-0FED-042D164A8C37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</a:p>
        </p:txBody>
      </p:sp>
      <p:sp>
        <p:nvSpPr>
          <p:cNvPr id="3" name="Subtitle 8">
            <a:extLst>
              <a:ext uri="{FF2B5EF4-FFF2-40B4-BE49-F238E27FC236}">
                <a16:creationId xmlns:a16="http://schemas.microsoft.com/office/drawing/2014/main" id="{D895CC3B-A953-9F76-A6C6-ED400FA213B4}"/>
              </a:ext>
            </a:extLst>
          </p:cNvPr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DBDC831-6E41-DCC7-3606-1AC1AAECF5B8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140314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Sound Check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30594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2" y="394180"/>
            <a:ext cx="9130193" cy="3795806"/>
          </a:xfrm>
        </p:spPr>
        <p:txBody>
          <a:bodyPr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/>
                <a:cs typeface="Times New Roman"/>
              </a:rPr>
              <a:t>For the next task we need you to select what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/>
                <a:cs typeface="Times New Roman"/>
              </a:rPr>
              <a:t>volume you can hear comfortably over the scanner.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8">
            <a:extLst>
              <a:ext uri="{FF2B5EF4-FFF2-40B4-BE49-F238E27FC236}">
                <a16:creationId xmlns:a16="http://schemas.microsoft.com/office/drawing/2014/main" id="{BB26E0E9-1E14-4398-C4D6-9473D460B8B8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EB6FC50-0A26-087E-74FC-6C8D29E20757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270800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8">
            <a:extLst>
              <a:ext uri="{FF2B5EF4-FFF2-40B4-BE49-F238E27FC236}">
                <a16:creationId xmlns:a16="http://schemas.microsoft.com/office/drawing/2014/main" id="{BB26E0E9-1E14-4398-C4D6-9473D460B8B8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EB6FC50-0A26-087E-74FC-6C8D29E20757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7E272C-4C99-4662-2AF6-00F63ADA4540}"/>
              </a:ext>
            </a:extLst>
          </p:cNvPr>
          <p:cNvSpPr txBox="1">
            <a:spLocks/>
          </p:cNvSpPr>
          <p:nvPr/>
        </p:nvSpPr>
        <p:spPr>
          <a:xfrm>
            <a:off x="267396" y="405561"/>
            <a:ext cx="8779896" cy="1486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dirty="0"/>
              <a:t>When the sound check begins, the scanner will start and you will hear the sound of a baby laughing and shown the following image.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6B167-051E-C1ED-4F76-B0F10CF4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808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5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8">
            <a:extLst>
              <a:ext uri="{FF2B5EF4-FFF2-40B4-BE49-F238E27FC236}">
                <a16:creationId xmlns:a16="http://schemas.microsoft.com/office/drawing/2014/main" id="{BB26E0E9-1E14-4398-C4D6-9473D460B8B8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EB6FC50-0A26-087E-74FC-6C8D29E20757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3890-FE1F-F8D2-6E05-EA6CE2689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24" y="2386761"/>
            <a:ext cx="8779896" cy="14868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To increase the volume, press the right button.</a:t>
            </a:r>
          </a:p>
          <a:p>
            <a:pPr marL="0" indent="0">
              <a:buNone/>
            </a:pPr>
            <a:r>
              <a:rPr lang="en-US" sz="2800" dirty="0"/>
              <a:t>To decrease the volume, press the left button.</a:t>
            </a:r>
          </a:p>
          <a:p>
            <a:pPr marL="0" indent="0">
              <a:buNone/>
            </a:pPr>
            <a:r>
              <a:rPr lang="en-US" sz="2800" dirty="0"/>
              <a:t>To select the volume, press the select button.</a:t>
            </a:r>
          </a:p>
        </p:txBody>
      </p:sp>
    </p:spTree>
    <p:extLst>
      <p:ext uri="{BB962C8B-B14F-4D97-AF65-F5344CB8AC3E}">
        <p14:creationId xmlns:p14="http://schemas.microsoft.com/office/powerpoint/2010/main" val="273429511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38161</TotalTime>
  <Words>282</Words>
  <Application>Microsoft Office PowerPoint</Application>
  <PresentationFormat>On-screen Show (4:3)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Black</vt:lpstr>
      <vt:lpstr>Sound Check</vt:lpstr>
      <vt:lpstr>PowerPoint Presentation</vt:lpstr>
      <vt:lpstr>PowerPoint Presentation</vt:lpstr>
      <vt:lpstr>PowerPoint Presentation</vt:lpstr>
      <vt:lpstr>Press the RIGHT button when you are ready to begin.</vt:lpstr>
      <vt:lpstr>Sound Check</vt:lpstr>
      <vt:lpstr>PowerPoint Presentation</vt:lpstr>
      <vt:lpstr>PowerPoint Presentation</vt:lpstr>
      <vt:lpstr>PowerPoint Presentation</vt:lpstr>
      <vt:lpstr>Press the RIGHT button when you are ready to begin.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Rayus Kuplicki</cp:lastModifiedBy>
  <cp:revision>428</cp:revision>
  <dcterms:created xsi:type="dcterms:W3CDTF">2014-09-09T19:40:19Z</dcterms:created>
  <dcterms:modified xsi:type="dcterms:W3CDTF">2023-04-17T21:30:29Z</dcterms:modified>
</cp:coreProperties>
</file>