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498" r:id="rId2"/>
    <p:sldId id="583" r:id="rId3"/>
    <p:sldId id="584" r:id="rId4"/>
    <p:sldId id="559" r:id="rId5"/>
    <p:sldId id="538" r:id="rId6"/>
    <p:sldId id="564" r:id="rId7"/>
    <p:sldId id="550" r:id="rId8"/>
    <p:sldId id="565" r:id="rId9"/>
    <p:sldId id="551" r:id="rId10"/>
    <p:sldId id="552" r:id="rId11"/>
    <p:sldId id="579" r:id="rId12"/>
    <p:sldId id="555" r:id="rId13"/>
    <p:sldId id="566" r:id="rId14"/>
    <p:sldId id="556" r:id="rId15"/>
    <p:sldId id="576" r:id="rId16"/>
    <p:sldId id="557" r:id="rId17"/>
    <p:sldId id="558" r:id="rId18"/>
    <p:sldId id="578" r:id="rId19"/>
    <p:sldId id="560" r:id="rId20"/>
    <p:sldId id="580" r:id="rId21"/>
    <p:sldId id="561" r:id="rId22"/>
    <p:sldId id="581" r:id="rId23"/>
    <p:sldId id="562" r:id="rId24"/>
    <p:sldId id="563" r:id="rId25"/>
    <p:sldId id="582" r:id="rId26"/>
    <p:sldId id="585" r:id="rId27"/>
    <p:sldId id="586" r:id="rId28"/>
    <p:sldId id="587" r:id="rId29"/>
    <p:sldId id="588" r:id="rId30"/>
    <p:sldId id="589" r:id="rId31"/>
    <p:sldId id="5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CAIR" id="{63682A8E-9564-9D49-AB26-79337CEEC670}">
          <p14:sldIdLst>
            <p14:sldId id="498"/>
            <p14:sldId id="583"/>
            <p14:sldId id="584"/>
            <p14:sldId id="559"/>
            <p14:sldId id="538"/>
            <p14:sldId id="564"/>
            <p14:sldId id="550"/>
            <p14:sldId id="565"/>
            <p14:sldId id="551"/>
            <p14:sldId id="552"/>
            <p14:sldId id="579"/>
            <p14:sldId id="555"/>
            <p14:sldId id="566"/>
            <p14:sldId id="556"/>
            <p14:sldId id="576"/>
            <p14:sldId id="557"/>
            <p14:sldId id="558"/>
            <p14:sldId id="578"/>
            <p14:sldId id="560"/>
            <p14:sldId id="580"/>
            <p14:sldId id="561"/>
            <p14:sldId id="581"/>
            <p14:sldId id="562"/>
            <p14:sldId id="563"/>
            <p14:sldId id="582"/>
          </p14:sldIdLst>
        </p14:section>
        <p14:section name="NCAIR-Arousal" id="{DF7AC69D-DE86-504A-9707-12453AE158C4}">
          <p14:sldIdLst>
            <p14:sldId id="585"/>
            <p14:sldId id="586"/>
            <p14:sldId id="587"/>
            <p14:sldId id="588"/>
            <p14:sldId id="589"/>
            <p14:sldId id="5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0253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3379" autoAdjust="0"/>
  </p:normalViewPr>
  <p:slideViewPr>
    <p:cSldViewPr snapToGrid="0" snapToObjects="1">
      <p:cViewPr varScale="1">
        <p:scale>
          <a:sx n="167" d="100"/>
          <a:sy n="167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6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7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>
                <a:cs typeface="Calibri"/>
              </a:rPr>
              <a:t>Thank you for participating in our study. Please take a moment to provide and comments or feedback regarding the study and the cultural pictures, music, and videos</a:t>
            </a:r>
            <a:r>
              <a:rPr lang="en-US" sz="1200" i="1" dirty="0">
                <a:cs typeface="Calibri"/>
              </a:rPr>
              <a:t>.</a:t>
            </a:r>
            <a:endParaRPr lang="en-US" sz="1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8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4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8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9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3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video.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9=excited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356315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this task, you will listen to music clips. After each clip,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clip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clip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hear/experience sounds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clip.             	    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clip.         	      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A40E84C-8146-EC44-B63C-4B296B345500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9652E570-CAA2-6D4A-BC9E-66B32493DA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92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clip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28296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clip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0-100controlled by dial]</a:t>
            </a:r>
          </a:p>
        </p:txBody>
      </p:sp>
    </p:spTree>
    <p:extLst>
      <p:ext uri="{BB962C8B-B14F-4D97-AF65-F5344CB8AC3E}">
        <p14:creationId xmlns:p14="http://schemas.microsoft.com/office/powerpoint/2010/main" val="178546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hear/experience sounds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54242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clip.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186533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clip.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79232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this task, you will see a series of pictures. After each image,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picture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picture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picture.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picture.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AD9BDC-D1D6-D34B-9246-0B7EC252ED38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78576FF-4B5E-3A44-980F-89AE5AF4D6D7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7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74731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Are these pictures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60833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these pictures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controlled by buttons]</a:t>
            </a:r>
          </a:p>
        </p:txBody>
      </p:sp>
    </p:spTree>
    <p:extLst>
      <p:ext uri="{BB962C8B-B14F-4D97-AF65-F5344CB8AC3E}">
        <p14:creationId xmlns:p14="http://schemas.microsoft.com/office/powerpoint/2010/main" val="16494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8484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these pictures.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34088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these pictures.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40683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9143999" cy="353943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General Feedback:</a:t>
            </a:r>
            <a:r>
              <a:rPr lang="en-US" sz="3600" dirty="0">
                <a:cs typeface="Calibri"/>
              </a:rPr>
              <a:t> Thank you for participating in our study. Please take a moment to </a:t>
            </a:r>
            <a:r>
              <a:rPr lang="en-US" sz="3600">
                <a:cs typeface="Calibri"/>
              </a:rPr>
              <a:t>provide any </a:t>
            </a:r>
            <a:r>
              <a:rPr lang="en-US" sz="3600" dirty="0">
                <a:cs typeface="Calibri"/>
              </a:rPr>
              <a:t>comments or feedback regarding the study and the cultural pictures, music, and videos</a:t>
            </a:r>
            <a:r>
              <a:rPr lang="en-US" sz="3600" i="1" dirty="0">
                <a:cs typeface="Calibri"/>
              </a:rPr>
              <a:t>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78719-737B-45FC-898C-B2DAFFBE05E8}"/>
              </a:ext>
            </a:extLst>
          </p:cNvPr>
          <p:cNvSpPr txBox="1"/>
          <p:nvPr/>
        </p:nvSpPr>
        <p:spPr>
          <a:xfrm>
            <a:off x="419491" y="2409823"/>
            <a:ext cx="8305014" cy="40440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4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160269"/>
            <a:ext cx="246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2174647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160269"/>
            <a:ext cx="246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199199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160269"/>
            <a:ext cx="246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  <a:p>
            <a:pPr algn="ctr"/>
            <a:r>
              <a:rPr lang="en-US" sz="2400" dirty="0"/>
              <a:t>Run 3</a:t>
            </a:r>
          </a:p>
        </p:txBody>
      </p:sp>
    </p:spTree>
    <p:extLst>
      <p:ext uri="{BB962C8B-B14F-4D97-AF65-F5344CB8AC3E}">
        <p14:creationId xmlns:p14="http://schemas.microsoft.com/office/powerpoint/2010/main" val="1359930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024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this task, you will watch a series of videos. After each video, you will be asked to respond to this question: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	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	Arousal: </a:t>
            </a:r>
            <a:r>
              <a:rPr lang="en-US" sz="2400" dirty="0">
                <a:cs typeface="Calibri"/>
              </a:rPr>
              <a:t>Rate your arousal in response to this video.                   		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1AD207B-49C0-5D4C-8F58-875D2B1B3D00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D13525A-E8DC-B54B-BDDC-476469EBEBF2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6712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3</a:t>
            </a:r>
          </a:p>
        </p:txBody>
      </p:sp>
    </p:spTree>
    <p:extLst>
      <p:ext uri="{BB962C8B-B14F-4D97-AF65-F5344CB8AC3E}">
        <p14:creationId xmlns:p14="http://schemas.microsoft.com/office/powerpoint/2010/main" val="4079018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this task, you will see a series of pictures. After each image, you will be asked to respond to this question: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picture.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AD9BDC-D1D6-D34B-9246-0B7EC252ED38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78576FF-4B5E-3A44-980F-89AE5AF4D6D7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3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this task, you will listen to music clips. After each clip, you will be asked to respond to this question: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cs typeface="Calibri"/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clip.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A40E84C-8146-EC44-B63C-4B296B345500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9652E570-CAA2-6D4A-BC9E-66B32493DA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024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this task, you will watch a series of videos. After each video,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video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video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video.                        		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video.                   		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1AD207B-49C0-5D4C-8F58-875D2B1B3D00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D13525A-E8DC-B54B-BDDC-476469EBEBF2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1359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2247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video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1764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video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9460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6289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video.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93127376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48684</TotalTime>
  <Words>1578</Words>
  <Application>Microsoft Macintosh PowerPoint</Application>
  <PresentationFormat>On-screen Show (4:3)</PresentationFormat>
  <Paragraphs>172</Paragraphs>
  <Slides>31</Slides>
  <Notes>31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Black</vt:lpstr>
      <vt:lpstr>NCAIR Remote Stimulus Task</vt:lpstr>
      <vt:lpstr>NCAIR Remote Stimulus Task</vt:lpstr>
      <vt:lpstr>NCAIR Remote Stimulus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NCAIR Remote Stimulus Task</vt:lpstr>
      <vt:lpstr>NCAIR Remote Stimulus Task</vt:lpstr>
      <vt:lpstr>NCAIR Remote Stimulus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593</cp:revision>
  <dcterms:created xsi:type="dcterms:W3CDTF">2014-09-09T19:40:19Z</dcterms:created>
  <dcterms:modified xsi:type="dcterms:W3CDTF">2021-06-21T20:24:31Z</dcterms:modified>
</cp:coreProperties>
</file>