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498" r:id="rId2"/>
    <p:sldId id="556" r:id="rId3"/>
    <p:sldId id="557" r:id="rId4"/>
    <p:sldId id="541" r:id="rId5"/>
    <p:sldId id="534" r:id="rId6"/>
    <p:sldId id="55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E281D0-C9B0-B940-BBEB-FAAE7C1EDF7A}">
          <p14:sldIdLst>
            <p14:sldId id="498"/>
            <p14:sldId id="556"/>
            <p14:sldId id="557"/>
            <p14:sldId id="541"/>
          </p14:sldIdLst>
        </p14:section>
        <p14:section name="READY" id="{9E760339-E8FE-7944-94F6-479394EF3CB5}">
          <p14:sldIdLst>
            <p14:sldId id="534"/>
            <p14:sldId id="5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66"/>
    <a:srgbClr val="1D6BA9"/>
    <a:srgbClr val="0000FF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20" autoAdjust="0"/>
    <p:restoredTop sz="93333" autoAdjust="0"/>
  </p:normalViewPr>
  <p:slideViewPr>
    <p:cSldViewPr snapToGrid="0" snapToObjects="1">
      <p:cViewPr varScale="1">
        <p:scale>
          <a:sx n="119" d="100"/>
          <a:sy n="119" d="100"/>
        </p:scale>
        <p:origin x="424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1/30/23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1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7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9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150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951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04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1/30/23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6900" y="1818277"/>
            <a:ext cx="8458200" cy="1470025"/>
          </a:xfrm>
        </p:spPr>
        <p:txBody>
          <a:bodyPr>
            <a:normAutofit/>
          </a:bodyPr>
          <a:lstStyle/>
          <a:p>
            <a:r>
              <a:rPr lang="en-US" sz="4800" dirty="0"/>
              <a:t>Invitation Task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8" y="176410"/>
            <a:ext cx="1760561" cy="333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6AEEAA-9552-114D-B68D-6A46C8AC67A9}"/>
              </a:ext>
            </a:extLst>
          </p:cNvPr>
          <p:cNvSpPr txBox="1"/>
          <p:nvPr/>
        </p:nvSpPr>
        <p:spPr>
          <a:xfrm>
            <a:off x="4396393" y="5612179"/>
            <a:ext cx="339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Practice Run 1</a:t>
            </a:r>
          </a:p>
        </p:txBody>
      </p:sp>
    </p:spTree>
    <p:extLst>
      <p:ext uri="{BB962C8B-B14F-4D97-AF65-F5344CB8AC3E}">
        <p14:creationId xmlns:p14="http://schemas.microsoft.com/office/powerpoint/2010/main" val="126856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6900" y="1818277"/>
            <a:ext cx="8458200" cy="1470025"/>
          </a:xfrm>
        </p:spPr>
        <p:txBody>
          <a:bodyPr>
            <a:normAutofit/>
          </a:bodyPr>
          <a:lstStyle/>
          <a:p>
            <a:r>
              <a:rPr lang="en-US" sz="4800" dirty="0"/>
              <a:t>Invitation Task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8" y="176410"/>
            <a:ext cx="1760561" cy="333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6AEEAA-9552-114D-B68D-6A46C8AC67A9}"/>
              </a:ext>
            </a:extLst>
          </p:cNvPr>
          <p:cNvSpPr txBox="1"/>
          <p:nvPr/>
        </p:nvSpPr>
        <p:spPr>
          <a:xfrm>
            <a:off x="4396393" y="5612179"/>
            <a:ext cx="339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Practice Run 2</a:t>
            </a:r>
          </a:p>
        </p:txBody>
      </p:sp>
    </p:spTree>
    <p:extLst>
      <p:ext uri="{BB962C8B-B14F-4D97-AF65-F5344CB8AC3E}">
        <p14:creationId xmlns:p14="http://schemas.microsoft.com/office/powerpoint/2010/main" val="355202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6900" y="1818277"/>
            <a:ext cx="8458200" cy="1470025"/>
          </a:xfrm>
        </p:spPr>
        <p:txBody>
          <a:bodyPr>
            <a:normAutofit/>
          </a:bodyPr>
          <a:lstStyle/>
          <a:p>
            <a:r>
              <a:rPr lang="en-US" sz="4800" dirty="0"/>
              <a:t>Invitation Task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8" y="176410"/>
            <a:ext cx="1760561" cy="333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6AEEAA-9552-114D-B68D-6A46C8AC67A9}"/>
              </a:ext>
            </a:extLst>
          </p:cNvPr>
          <p:cNvSpPr txBox="1"/>
          <p:nvPr/>
        </p:nvSpPr>
        <p:spPr>
          <a:xfrm>
            <a:off x="4396393" y="5612179"/>
            <a:ext cx="339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Practice Run 3</a:t>
            </a:r>
          </a:p>
        </p:txBody>
      </p:sp>
    </p:spTree>
    <p:extLst>
      <p:ext uri="{BB962C8B-B14F-4D97-AF65-F5344CB8AC3E}">
        <p14:creationId xmlns:p14="http://schemas.microsoft.com/office/powerpoint/2010/main" val="147557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1807" y="2220936"/>
            <a:ext cx="7928386" cy="1463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To help you get comfortable with this task,</a:t>
            </a:r>
          </a:p>
          <a:p>
            <a:pPr marL="0" indent="0">
              <a:buNone/>
            </a:pPr>
            <a:r>
              <a:rPr lang="en-US" dirty="0"/>
              <a:t>let’s do a few practice games with a smaller number of choices.</a:t>
            </a:r>
          </a:p>
        </p:txBody>
      </p:sp>
    </p:spTree>
    <p:extLst>
      <p:ext uri="{BB962C8B-B14F-4D97-AF65-F5344CB8AC3E}">
        <p14:creationId xmlns:p14="http://schemas.microsoft.com/office/powerpoint/2010/main" val="342280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920" y="1065627"/>
            <a:ext cx="9662159" cy="18041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Great Job!</a:t>
            </a:r>
          </a:p>
          <a:p>
            <a:pPr marL="0" indent="0" algn="ctr">
              <a:buNone/>
            </a:pPr>
            <a:r>
              <a:rPr lang="en-US" dirty="0"/>
              <a:t>Let’s begin the real games!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AAE0E0B-4974-DD4C-AAA7-9A9C12314860}"/>
              </a:ext>
            </a:extLst>
          </p:cNvPr>
          <p:cNvSpPr txBox="1">
            <a:spLocks/>
          </p:cNvSpPr>
          <p:nvPr/>
        </p:nvSpPr>
        <p:spPr>
          <a:xfrm>
            <a:off x="3031351" y="3644440"/>
            <a:ext cx="6111932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</a:t>
            </a:r>
            <a:r>
              <a:rPr lang="en-US" sz="3000" u="sng" dirty="0">
                <a:solidFill>
                  <a:srgbClr val="FF0000"/>
                </a:solidFill>
              </a:rPr>
              <a:t>BEGIN</a:t>
            </a:r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A055A16D-A8A0-3F4E-A40E-0DE76845C931}"/>
              </a:ext>
            </a:extLst>
          </p:cNvPr>
          <p:cNvSpPr txBox="1">
            <a:spLocks/>
          </p:cNvSpPr>
          <p:nvPr/>
        </p:nvSpPr>
        <p:spPr>
          <a:xfrm>
            <a:off x="8981486" y="3479952"/>
            <a:ext cx="1258017" cy="631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CC5C2B7-F559-DC43-B8E3-A629B8848CFA}"/>
              </a:ext>
            </a:extLst>
          </p:cNvPr>
          <p:cNvSpPr/>
          <p:nvPr/>
        </p:nvSpPr>
        <p:spPr>
          <a:xfrm>
            <a:off x="9143283" y="3644440"/>
            <a:ext cx="1258017" cy="6317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2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BAAE0E0B-4974-DD4C-AAA7-9A9C12314860}"/>
              </a:ext>
            </a:extLst>
          </p:cNvPr>
          <p:cNvSpPr txBox="1">
            <a:spLocks/>
          </p:cNvSpPr>
          <p:nvPr/>
        </p:nvSpPr>
        <p:spPr>
          <a:xfrm>
            <a:off x="2105891" y="3100647"/>
            <a:ext cx="7980218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Press the RIGHT KEY to BEGIN!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2755881200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50786</TotalTime>
  <Words>103</Words>
  <Application>Microsoft Macintosh PowerPoint</Application>
  <PresentationFormat>Widescreen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Black</vt:lpstr>
      <vt:lpstr>Invitation Task</vt:lpstr>
      <vt:lpstr>Invitation Task</vt:lpstr>
      <vt:lpstr>Invitation Task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James Touthang</cp:lastModifiedBy>
  <cp:revision>489</cp:revision>
  <dcterms:created xsi:type="dcterms:W3CDTF">2014-09-09T19:40:19Z</dcterms:created>
  <dcterms:modified xsi:type="dcterms:W3CDTF">2023-01-31T01:04:50Z</dcterms:modified>
</cp:coreProperties>
</file>