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 id="532" r:id="rId24"/>
    <p:sldId id="53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0"/>
            <p14:sldId id="531"/>
          </p14:sldIdLst>
        </p14:section>
        <p14:section name="run2" id="{D32F0954-C8B6-BD40-8229-7B80911332A3}">
          <p14:sldIdLst>
            <p14:sldId id="532"/>
            <p14:sldId id="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49" autoAdjust="0"/>
    <p:restoredTop sz="93333" autoAdjust="0"/>
  </p:normalViewPr>
  <p:slideViewPr>
    <p:cSldViewPr snapToGrid="0" snapToObjects="1">
      <p:cViewPr varScale="1">
        <p:scale>
          <a:sx n="103" d="100"/>
          <a:sy n="103" d="100"/>
        </p:scale>
        <p:origin x="192" y="52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8/11/20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332235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8/11/20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box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Both slot machines will have the same kind of variability, and this variability will stay constant throughout the experiment.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1662164"/>
          </a:xfrm>
          <a:ln>
            <a:noFill/>
          </a:ln>
        </p:spPr>
        <p:txBody>
          <a:bodyPr>
            <a:noAutofit/>
          </a:bodyPr>
          <a:lstStyle/>
          <a:p>
            <a:pPr marL="0" indent="0" algn="ctr">
              <a:buNone/>
            </a:pPr>
            <a:r>
              <a:rPr lang="en-US" dirty="0"/>
              <a:t>During each game, one of the slot machines will always have a higher average reward and hence is the better option to choose on average. However, the same slot machine will not always be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LEFT BUTTON to play the left slot machine.</a:t>
            </a:r>
          </a:p>
          <a:p>
            <a:pPr marL="0" indent="0" algn="ctr">
              <a:buNone/>
            </a:pPr>
            <a:r>
              <a:rPr lang="en-US" dirty="0"/>
              <a:t>Press the RIGHT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On any trial you can only play one slot machine and the number of trials in each game is determined by the height of the slot machine. For example, when the slot machines are 10 boxes high, there are 10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When the stacks are 5 boxes high there are only 5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In addition, the first 4 choices in each game are instructed trials where we will choose an option for you. This will give you some experience with each option before you make your first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These instructed trials will be indicated by a red square inside the box we want you to open. You must press the button to choose this option in order to see the reward and move on to the next trial. </a:t>
            </a:r>
          </a:p>
          <a:p>
            <a:pPr marL="0" indent="0" algn="ctr">
              <a:buNone/>
            </a:pPr>
            <a:r>
              <a:rPr lang="en-US" dirty="0"/>
              <a:t>For example, if you are instructed to choose the left box on the first trial, you will see this:</a:t>
            </a:r>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Once these instructed trials are complete, you will have a free choice between the two stacks that is indicated by two green squares inside the two boxes you are choosing between.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r>
              <a:rPr lang="en-US" dirty="0"/>
              <a:t>Press the LEFT BUTTON to play the left slot machine.</a:t>
            </a:r>
          </a:p>
          <a:p>
            <a:pPr marL="0" indent="0" algn="ctr">
              <a:buNone/>
            </a:pPr>
            <a:r>
              <a:rPr lang="en-US" dirty="0"/>
              <a:t>Press the RIGHT BUTTON to play the right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This is run 2.</a:t>
            </a:r>
          </a:p>
          <a:p>
            <a:pPr marL="0" indent="0" algn="ctr">
              <a:buNone/>
            </a:pPr>
            <a:endParaRPr lang="en-US" dirty="0"/>
          </a:p>
          <a:p>
            <a:pPr marL="0" indent="0" algn="ctr">
              <a:buNone/>
            </a:pPr>
            <a:r>
              <a:rPr lang="en-US" dirty="0"/>
              <a:t>Same instructions as Run 1</a:t>
            </a:r>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61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be represented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a slot machine will tend to pay out about the same amount on average, but there is variability in the reward on any given choice.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For example, the average reward for the slot machine on the right might be 50 points, but on the first play you might see a reward of 52 points because of the variability.</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44373</TotalTime>
  <Words>1273</Words>
  <Application>Microsoft Macintosh PowerPoint</Application>
  <PresentationFormat>Widescreen</PresentationFormat>
  <Paragraphs>191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448</cp:revision>
  <dcterms:created xsi:type="dcterms:W3CDTF">2014-09-09T19:40:19Z</dcterms:created>
  <dcterms:modified xsi:type="dcterms:W3CDTF">2020-08-11T21:21:29Z</dcterms:modified>
</cp:coreProperties>
</file>