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498" r:id="rId2"/>
    <p:sldId id="495" r:id="rId3"/>
    <p:sldId id="510" r:id="rId4"/>
    <p:sldId id="514" r:id="rId5"/>
    <p:sldId id="515" r:id="rId6"/>
    <p:sldId id="511" r:id="rId7"/>
    <p:sldId id="512" r:id="rId8"/>
    <p:sldId id="513" r:id="rId9"/>
    <p:sldId id="517" r:id="rId10"/>
    <p:sldId id="519" r:id="rId11"/>
    <p:sldId id="520" r:id="rId12"/>
    <p:sldId id="5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BA9"/>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7" autoAdjust="0"/>
    <p:restoredTop sz="93333" autoAdjust="0"/>
  </p:normalViewPr>
  <p:slideViewPr>
    <p:cSldViewPr snapToGrid="0" snapToObjects="1">
      <p:cViewPr varScale="1">
        <p:scale>
          <a:sx n="119" d="100"/>
          <a:sy n="119" d="100"/>
        </p:scale>
        <p:origin x="664"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26500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8/4/20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Limited Offer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to accept the current offer, then that is the amount of money you receive for that trial.</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DE05EF-664C-B742-B994-D467BC04E66A}"/>
              </a:ext>
            </a:extLst>
          </p:cNvPr>
          <p:cNvSpPr/>
          <p:nvPr/>
        </p:nvSpPr>
        <p:spPr>
          <a:xfrm>
            <a:off x="4560498" y="3323880"/>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53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09370"/>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respond too late, or if the offer is revoked after you choose to wait, then you will win nothing for that trial and the original offer amount will be replaced by an </a:t>
            </a:r>
            <a:r>
              <a:rPr lang="en-US" b="1" dirty="0"/>
              <a:t>X.</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DE05EF-664C-B742-B994-D467BC04E66A}"/>
              </a:ext>
            </a:extLst>
          </p:cNvPr>
          <p:cNvSpPr/>
          <p:nvPr/>
        </p:nvSpPr>
        <p:spPr>
          <a:xfrm>
            <a:off x="4560498" y="3323880"/>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5523053" y="4158089"/>
            <a:ext cx="1145894" cy="923330"/>
          </a:xfrm>
          <a:prstGeom prst="rect">
            <a:avLst/>
          </a:prstGeom>
          <a:solidFill>
            <a:schemeClr val="bg1"/>
          </a:solidFill>
        </p:spPr>
        <p:txBody>
          <a:bodyPr wrap="square" rtlCol="0">
            <a:spAutoFit/>
          </a:bodyPr>
          <a:lstStyle/>
          <a:p>
            <a:pPr algn="ctr"/>
            <a:r>
              <a:rPr lang="en-US" sz="5400" dirty="0"/>
              <a:t>X</a:t>
            </a:r>
          </a:p>
        </p:txBody>
      </p:sp>
    </p:spTree>
    <p:extLst>
      <p:ext uri="{BB962C8B-B14F-4D97-AF65-F5344CB8AC3E}">
        <p14:creationId xmlns:p14="http://schemas.microsoft.com/office/powerpoint/2010/main" val="307593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96240"/>
            <a:ext cx="10510220" cy="1463040"/>
          </a:xfrm>
        </p:spPr>
        <p:txBody>
          <a:bodyPr>
            <a:noAutofit/>
          </a:bodyPr>
          <a:lstStyle/>
          <a:p>
            <a:pPr marL="0" indent="0" algn="ctr">
              <a:buNone/>
            </a:pPr>
            <a:r>
              <a:rPr lang="en-US" dirty="0"/>
              <a:t>You will be paid additional money at the end of the day based on how much you win on the task. </a:t>
            </a:r>
          </a:p>
        </p:txBody>
      </p:sp>
    </p:spTree>
    <p:extLst>
      <p:ext uri="{BB962C8B-B14F-4D97-AF65-F5344CB8AC3E}">
        <p14:creationId xmlns:p14="http://schemas.microsoft.com/office/powerpoint/2010/main" val="34307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4406499"/>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you will be offered a certain amount of money on each trial. </a:t>
            </a:r>
          </a:p>
          <a:p>
            <a:pPr marL="0" indent="0">
              <a:buNone/>
            </a:pPr>
            <a:r>
              <a:rPr lang="en-US" dirty="0"/>
              <a:t>You will have the choice to accept the offer or wait for a better offer in the future.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The offer will be displayed under pictures of several boxes, like shown below (in this case, an offer of 12 cents).</a:t>
            </a:r>
          </a:p>
          <a:p>
            <a:pPr marL="0" indent="0" algn="ctr">
              <a:buNone/>
            </a:pPr>
            <a:endParaRPr lang="en-US" dirty="0"/>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The boxes represent the number of timepoints in each trial.</a:t>
            </a:r>
          </a:p>
          <a:p>
            <a:pPr marL="0" indent="0" algn="ctr">
              <a:buNone/>
            </a:pPr>
            <a:r>
              <a:rPr lang="en-US" dirty="0"/>
              <a:t>In the example trial below, there would be 8 timepoints (8 boxes).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3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92978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lgn="ctr">
              <a:buNone/>
            </a:pPr>
            <a:r>
              <a:rPr lang="en-US" dirty="0"/>
              <a:t>In other trials there will be 4 timepoints, as shown below.</a:t>
            </a:r>
          </a:p>
          <a:p>
            <a:pPr marL="0" indent="0" algn="ctr">
              <a:buNone/>
            </a:pPr>
            <a:r>
              <a:rPr lang="en-US" dirty="0"/>
              <a:t>In each trial, you will be given the choice to accept the offer or wait, where each time you wait the offer could get bigger or go away.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85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Once you see the “accept” or “wait” options, you will have </a:t>
            </a:r>
            <a:r>
              <a:rPr lang="en-US" b="1" dirty="0"/>
              <a:t>1 second </a:t>
            </a:r>
            <a:r>
              <a:rPr lang="en-US" dirty="0"/>
              <a:t>to either accept the current offer or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30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Use the LEFT Button to ACCEPT the offer.</a:t>
            </a:r>
          </a:p>
          <a:p>
            <a:pPr marL="0" indent="0" algn="ctr">
              <a:buNone/>
            </a:pPr>
            <a:r>
              <a:rPr lang="en-US" dirty="0"/>
              <a:t>Use the RIGHT Button to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05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If you choose to wait, the offer could stay the same or a better offer may appear. For example, the 12 below might be replaced by a 70. However, there is also a chance that the original offer will be revoked, and you will win no money for that trial.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3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lgn="ctr">
              <a:buNone/>
            </a:pPr>
            <a:r>
              <a:rPr lang="en-US" dirty="0"/>
              <a:t>With each choice, the boxes will turn blue, moving from left to right, indicating how many timepoints in the trial have gone by (i.e., how many times you have chosen to wait).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60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46157</TotalTime>
  <Words>458</Words>
  <Application>Microsoft Macintosh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Black</vt:lpstr>
      <vt:lpstr>Limited Offer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456</cp:revision>
  <dcterms:created xsi:type="dcterms:W3CDTF">2014-09-09T19:40:19Z</dcterms:created>
  <dcterms:modified xsi:type="dcterms:W3CDTF">2020-08-04T22:09:00Z</dcterms:modified>
</cp:coreProperties>
</file>