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498" r:id="rId2"/>
    <p:sldId id="495" r:id="rId3"/>
    <p:sldId id="510" r:id="rId4"/>
    <p:sldId id="514" r:id="rId5"/>
    <p:sldId id="515" r:id="rId6"/>
    <p:sldId id="511" r:id="rId7"/>
    <p:sldId id="512" r:id="rId8"/>
    <p:sldId id="513" r:id="rId9"/>
    <p:sldId id="517" r:id="rId10"/>
    <p:sldId id="519" r:id="rId11"/>
    <p:sldId id="520" r:id="rId12"/>
    <p:sldId id="518" r:id="rId13"/>
    <p:sldId id="5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BA9"/>
    <a:srgbClr val="00FF00"/>
    <a:srgbClr val="0000FF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2" autoAdjust="0"/>
    <p:restoredTop sz="93333" autoAdjust="0"/>
  </p:normalViewPr>
  <p:slideViewPr>
    <p:cSldViewPr snapToGrid="0" snapToObjects="1">
      <p:cViewPr varScale="1">
        <p:scale>
          <a:sx n="112" d="100"/>
          <a:sy n="112" d="100"/>
        </p:scale>
        <p:origin x="224" y="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Limited Offer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202122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0"/>
            <a:ext cx="10510220" cy="2136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If you choose to accept the current offer, then that is the offer you receive for that trial.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334681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E05EF-664C-B742-B994-D467BC04E66A}"/>
              </a:ext>
            </a:extLst>
          </p:cNvPr>
          <p:cNvSpPr/>
          <p:nvPr/>
        </p:nvSpPr>
        <p:spPr>
          <a:xfrm>
            <a:off x="4560498" y="3323880"/>
            <a:ext cx="415071" cy="326927"/>
          </a:xfrm>
          <a:prstGeom prst="rect">
            <a:avLst/>
          </a:prstGeom>
          <a:solidFill>
            <a:srgbClr val="1D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2009370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0"/>
            <a:ext cx="10510220" cy="2136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If you also respond too late, then you will win nothing for that trial and the offer amount will be marked by an </a:t>
            </a:r>
            <a:r>
              <a:rPr lang="en-US" b="1" dirty="0"/>
              <a:t>X.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334681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E05EF-664C-B742-B994-D467BC04E66A}"/>
              </a:ext>
            </a:extLst>
          </p:cNvPr>
          <p:cNvSpPr/>
          <p:nvPr/>
        </p:nvSpPr>
        <p:spPr>
          <a:xfrm>
            <a:off x="4560498" y="3323880"/>
            <a:ext cx="415071" cy="326927"/>
          </a:xfrm>
          <a:prstGeom prst="rect">
            <a:avLst/>
          </a:prstGeom>
          <a:solidFill>
            <a:srgbClr val="1D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CC8FD-FA89-D840-AAA7-4E7F3B1DD741}"/>
              </a:ext>
            </a:extLst>
          </p:cNvPr>
          <p:cNvSpPr txBox="1"/>
          <p:nvPr/>
        </p:nvSpPr>
        <p:spPr>
          <a:xfrm>
            <a:off x="5523053" y="4158089"/>
            <a:ext cx="114589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7593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2296240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You will be paid additional money at the end of the day based on how much you win on the task. </a:t>
            </a:r>
          </a:p>
        </p:txBody>
      </p:sp>
    </p:spTree>
    <p:extLst>
      <p:ext uri="{BB962C8B-B14F-4D97-AF65-F5344CB8AC3E}">
        <p14:creationId xmlns:p14="http://schemas.microsoft.com/office/powerpoint/2010/main" val="343078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2296240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163919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44064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task you will be offered a certain amount of money on each trial. </a:t>
            </a:r>
          </a:p>
          <a:p>
            <a:pPr marL="0" indent="0">
              <a:buNone/>
            </a:pPr>
            <a:r>
              <a:rPr lang="en-US" dirty="0"/>
              <a:t>You will have the choice to accept the offer or wait for a better offer in the future.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111825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1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offer will be displayed like below.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4CC27-B5BB-FE42-851A-061B1EF6CA81}"/>
              </a:ext>
            </a:extLst>
          </p:cNvPr>
          <p:cNvSpPr/>
          <p:nvPr/>
        </p:nvSpPr>
        <p:spPr>
          <a:xfrm>
            <a:off x="3992880" y="4445236"/>
            <a:ext cx="4206240" cy="97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244384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111825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1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boxes represents the number of timepoints per each trial.</a:t>
            </a:r>
          </a:p>
          <a:p>
            <a:pPr marL="0" indent="0" algn="ctr">
              <a:buNone/>
            </a:pPr>
            <a:r>
              <a:rPr lang="en-US" dirty="0"/>
              <a:t>There will be either 8 timepoints per trial …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4CC27-B5BB-FE42-851A-061B1EF6CA81}"/>
              </a:ext>
            </a:extLst>
          </p:cNvPr>
          <p:cNvSpPr/>
          <p:nvPr/>
        </p:nvSpPr>
        <p:spPr>
          <a:xfrm>
            <a:off x="3992880" y="4445236"/>
            <a:ext cx="4206240" cy="97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244384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192978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416914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… or 4 timepoints.</a:t>
            </a:r>
          </a:p>
          <a:p>
            <a:pPr marL="0" indent="0" algn="ctr">
              <a:buNone/>
            </a:pPr>
            <a:r>
              <a:rPr lang="en-US" dirty="0"/>
              <a:t>In each trial, you will be given the choice to wait, where each time you wait the offer could get bigger or go away.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4CC27-B5BB-FE42-851A-061B1EF6CA81}"/>
              </a:ext>
            </a:extLst>
          </p:cNvPr>
          <p:cNvSpPr/>
          <p:nvPr/>
        </p:nvSpPr>
        <p:spPr>
          <a:xfrm>
            <a:off x="3992880" y="5256766"/>
            <a:ext cx="4206240" cy="97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325537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EB9F4-3524-9D41-8A59-5EB3FA91976E}"/>
              </a:ext>
            </a:extLst>
          </p:cNvPr>
          <p:cNvSpPr/>
          <p:nvPr/>
        </p:nvSpPr>
        <p:spPr>
          <a:xfrm>
            <a:off x="840890" y="3063925"/>
            <a:ext cx="4206240" cy="97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74B80-EE29-A944-BB67-BD936DA33AE3}"/>
              </a:ext>
            </a:extLst>
          </p:cNvPr>
          <p:cNvSpPr/>
          <p:nvPr/>
        </p:nvSpPr>
        <p:spPr>
          <a:xfrm>
            <a:off x="7037225" y="2995345"/>
            <a:ext cx="4206240" cy="973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111825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1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Once you see the “accept” or “wait”, you will have </a:t>
            </a:r>
            <a:r>
              <a:rPr lang="en-US" b="1" dirty="0"/>
              <a:t>1 second </a:t>
            </a:r>
            <a:r>
              <a:rPr lang="en-US" dirty="0"/>
              <a:t>to either accept the current offer or wait.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244384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111825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1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Use the LEFT Button to ACCEPT the offer.</a:t>
            </a:r>
          </a:p>
          <a:p>
            <a:pPr marL="0" indent="0" algn="ctr">
              <a:buNone/>
            </a:pPr>
            <a:r>
              <a:rPr lang="en-US" dirty="0"/>
              <a:t>Use the RIGHT Button to WAIT.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244384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202122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90" y="768381"/>
            <a:ext cx="10510220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If you choose to wait, the offer could stay the same or a better offer may appear. However, there is also a chance that the offer will be revoked, and you will win no money for that trial.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334681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D4F93-5B27-1745-B401-99CB1F7D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"/>
          <a:stretch/>
        </p:blipFill>
        <p:spPr>
          <a:xfrm>
            <a:off x="2080924" y="2021224"/>
            <a:ext cx="8030152" cy="477918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51" y="768610"/>
            <a:ext cx="10899697" cy="1463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With each choice, the boxes will turn blue moving from left to right, indicating how many timepoints in the trial have gone by.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95B9C-908A-3942-9905-DA59738A2007}"/>
              </a:ext>
            </a:extLst>
          </p:cNvPr>
          <p:cNvSpPr/>
          <p:nvPr/>
        </p:nvSpPr>
        <p:spPr>
          <a:xfrm>
            <a:off x="7672815" y="3346812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4E488-FDCD-2247-82D4-2B57AEC8C5EA}"/>
              </a:ext>
            </a:extLst>
          </p:cNvPr>
          <p:cNvSpPr/>
          <p:nvPr/>
        </p:nvSpPr>
        <p:spPr>
          <a:xfrm>
            <a:off x="4083489" y="3321489"/>
            <a:ext cx="415071" cy="326927"/>
          </a:xfrm>
          <a:prstGeom prst="rect">
            <a:avLst/>
          </a:prstGeom>
          <a:solidFill>
            <a:srgbClr val="1D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601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45935</TotalTime>
  <Words>390</Words>
  <Application>Microsoft Macintosh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Black</vt:lpstr>
      <vt:lpstr>Limited Offer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456</cp:revision>
  <dcterms:created xsi:type="dcterms:W3CDTF">2014-09-09T19:40:19Z</dcterms:created>
  <dcterms:modified xsi:type="dcterms:W3CDTF">2020-08-04T00:09:49Z</dcterms:modified>
</cp:coreProperties>
</file>